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xml" ContentType="application/inkml+xml"/>
  <Override PartName="/ppt/ink/ink9.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1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09:59:05.296"/>
    </inkml:context>
    <inkml:brush xml:id="br0">
      <inkml:brushProperty name="width" value="0.35" units="cm"/>
      <inkml:brushProperty name="height" value="0.35" units="cm"/>
    </inkml:brush>
  </inkml:definitions>
  <inkml:trace contextRef="#ctx0" brushRef="#br0">1 745 24575,'2'-4'0,"1"1"0,0-1 0,-1 0 0,0 0 0,0 1 0,3-10 0,1 0 0,13-27 0,-3 0 0,-1-1 0,16-78 0,-23 85 0,-4 19 0,-1 1 0,0 0 0,-1-1 0,0 0 0,-1 1 0,-1-1 0,0 0 0,-1 1 0,-4-20 0,3 26 0,0 0 0,1 0 0,0 0 0,0 0 0,1 0 0,0-10 0,1 14 0,0 0 0,-1 0 0,2 0 0,-1 1 0,0-1 0,1 0 0,0 1 0,0-1 0,0 1 0,0-1 0,0 1 0,1 0 0,-1 0 0,7-5 0,17-16 0,50-35 0,-65 52 0,0 1 0,0 0 0,0 0 0,1 1 0,0 0 0,0 1 0,0 0 0,18-2 0,-26 5 0,-1 1 0,0 0 0,0 0 0,0-1 0,1 2 0,-1-1 0,0 0 0,0 1 0,0-1 0,0 1 0,0 0 0,0 0 0,0 0 0,0 1 0,0-1 0,0 1 0,4 2 0,-5-1 0,1 0 0,-1 0 0,0 0 0,0 0 0,0 0 0,0 0 0,-1 0 0,1 1 0,-1-1 0,0 0 0,0 1 0,0-1 0,0 1 0,-1 0 0,1-1 0,-1 4 0,1 14 0,-2-1 0,0 1 0,-1-1 0,0 0 0,-2 0 0,-1 0 0,-9 27 0,-2-6 0,-2-1 0,-32 54 0,38-73 0,2 0 0,1 1 0,1 0 0,0 0 0,2 0 0,1 1 0,-3 24 0,7-39 0,0 0 0,0 0 0,0-1 0,0 1 0,-1 0 0,-1-1 0,1 0 0,-1 1 0,0-1 0,-1 0 0,-7 12 0,11-19 0,0 1 0,-1-1 0,1 0 0,0 0 0,0 1 0,0-1 0,0 0 0,-1 0 0,1 0 0,0 1 0,0-1 0,0 0 0,-1 0 0,1 0 0,0 0 0,0 0 0,-1 0 0,1 1 0,0-1 0,0 0 0,-1 0 0,1 0 0,0 0 0,0 0 0,-1 0 0,1 0 0,0 0 0,0 0 0,-1 0 0,1 0 0,0 0 0,0 0 0,-1 0 0,1-1 0,0 1 0,-4-9 0,3-14 0,2 16 0,1 0 0,0 0 0,0 0 0,0 1 0,1-1 0,0 1 0,0 0 0,1 0 0,7-11 0,0 4 0,0 0 0,0 1 0,15-13 0,-19 20 0,1 1 0,-1-1 0,1 1 0,0 0 0,0 1 0,1 0 0,-1 0 0,1 1 0,-1 0 0,1 0 0,13 0 0,-11 1 0,0-1 0,-1 0 0,1 0 0,0-1 0,-1-1 0,18-8 0,-13 3 0,-1-1 0,0 0 0,0-2 0,20-20 0,41-59 0,-23 28 0,-22 21 0,-24 32 0,0 1 0,0 0 0,1 0 0,12-11 0,-18 20 0,-1-1 0,0 1 0,0 0 0,1-1 0,-1 1 0,0 0 0,1 0 0,-1 0 0,0-1 0,1 1 0,-1 0 0,1 0 0,-1 0 0,0 0 0,1 0 0,-1 0 0,0 0 0,1-1 0,-1 1 0,1 0 0,-1 0 0,0 1 0,1-1 0,-1 0 0,1 0 0,-1 0 0,0 0 0,1 0 0,-1 0 0,1 1 0,6 10 0,-1 23 0,-6-30 0,3 37 0,-2-1 0,-2 1 0,-1 0 0,-2 0 0,-2-1 0,-13 46 0,16-75 0,0-1 0,0 0 0,-2 0 0,1 0 0,-9 13 0,13-22 0,-1 0 0,1 0 0,0-1 0,-1 1 0,1 0 0,-1-1 0,1 1 0,-1 0 0,1-1 0,-1 1 0,0-1 0,1 1 0,-1-1 0,0 1 0,1-1 0,-1 0 0,0 1 0,1-1 0,-1 0 0,0 0 0,0 1 0,0-1 0,1 0 0,-2 0 0,1 0 0,0-1 0,1 1 0,-1-1 0,0 1 0,0-1 0,1 1 0,-1-1 0,1 1 0,-1-1 0,0 1 0,1-1 0,-1 0 0,1 0 0,0 1 0,-1-1 0,1 0 0,-1 0 0,1-1 0,-3-6 0,1 0 0,0 0 0,-1-15 0,2-5 0,0 0 0,2-1 0,10-54 0,26-86 0,-33 156 0,-4 12 0,4-17-682,13-32-1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09:59:21.280"/>
    </inkml:context>
    <inkml:brush xml:id="br0">
      <inkml:brushProperty name="width" value="0.35" units="cm"/>
      <inkml:brushProperty name="height" value="0.35" units="cm"/>
    </inkml:brush>
  </inkml:definitions>
  <inkml:trace contextRef="#ctx0" brushRef="#br0">743 1035 24575,'0'-9'0,"1"1"0,0-1 0,1 1 0,0 0 0,1 0 0,-1 0 0,6-10 0,-2 4 0,57-159 0,25-61 0,-56 159 0,45-75 0,-10 26 0,-64 119 0,12-20 0,-15 25 0,0 0 0,1-1 0,-1 1 0,0 0 0,0-1 0,1 1 0,-1 0 0,0-1 0,0 1 0,1 0 0,-1 0 0,0 0 0,1-1 0,-1 1 0,1 0 0,-1 0 0,0 0 0,1 0 0,-1-1 0,1 1 0,-1 0 0,0 0 0,1 0 0,-1 0 0,1 0 0,-1 0 0,0 0 0,1 0 0,-1 0 0,1 0 0,-1 1 0,0-1 0,1 0 0,-1 0 0,1 0 0,-1 0 0,0 1 0,1-1 0,-1 0 0,0 0 0,1 1 0,-1-1 0,0 0 0,0 0 0,1 1 0,-1-1 0,0 0 0,0 1 0,1-1 0,-1 0 0,0 1 0,0-1 0,0 1 0,1 0 0,4 11 0,0 1 0,-1-1 0,-1 1 0,0 0 0,2 19 0,3 72 0,-7-93 0,1 339 0,-3-183 0,-1-131 0,-10 61 0,-2 23 0,14-114 0,-1 22 0,3-22 0,2-15 0,7-31 0,-4 11 0,2 1 0,0 1 0,22-43 0,4 6 0,-2 0 0,-4-3 0,26-83 0,-41 98 0,-6 23 0,0 0 0,14-28 0,-21 56 0,-1-1 0,1 0 0,0 1 0,0-1 0,0 1 0,0-1 0,0 1 0,0-1 0,0 1 0,1 0 0,-1 0 0,0-1 0,1 1 0,-1 0 0,3-1 0,-3 2 0,-1 0 0,0 0 0,1 0 0,-1 0 0,1 0 0,-1 0 0,0 0 0,1 0 0,-1 0 0,1 0 0,-1 0 0,0 0 0,1 0 0,-1 0 0,1 1 0,-1-1 0,0 0 0,1 0 0,-1 0 0,0 1 0,1-1 0,-1 0 0,0 0 0,1 1 0,7 16 0,-4 13 0,-1-1 0,-1 0 0,-1 1 0,-4 33 0,2-2 0,0 192 0,0-250 0,1 0 0,0 0 0,1 0 0,-1 0 0,1 0 0,-1 0 0,1 0 0,0 0 0,0 0 0,0-1 0,0 1 0,1 0 0,-1 0 0,1-1 0,0 1 0,-1-1 0,4 3 0,-1-2 0,0 0 0,0 0 0,0 0 0,1-1 0,-1 0 0,1 0 0,0 0 0,-1 0 0,10 1 0,-9-2 0,0 1 0,0 0 0,0 0 0,0 0 0,-1 0 0,1 1 0,0 0 0,-1 0 0,0 0 0,0 0 0,5 5 0,-1 2 0,0 1 0,0-1 0,7 15 0,-2-4 0,-12-19 0,16 20 0,-16-21 0,-1-1 0,1 1 0,-1-1 0,0 0 0,1 1 0,-1-1 0,1 0 0,-1 0 0,1 1 0,-1-1 0,1 0 0,-1 0 0,1 0 0,-1 0 0,1 1 0,-1-1 0,1 0 0,-1 0 0,1 0 0,0 0 0,-1 0 0,1 0 0,-1-1 0,1 1 0,-1 0 0,1 0 0,-1 0 0,1 0 0,-1-1 0,1 1 0,-1 0 0,1 0 0,-1-1 0,1 1 0,-1 0 0,0-1 0,1 1 0,-1 0 0,0-1 0,1 1 0,-1-1 0,0 1 0,1-1 0,-1 1 0,0-1 0,0 1 0,1-1 0,2-8 0,0 1 0,0-1 0,-1 0 0,0 0 0,0 0 0,-1 0 0,0-15 0,3-16 0,4-20 0,4-24 0,-9 73 0,1 1 0,0 0 0,1 1 0,-1-1 0,2 1 0,11-16 0,-8 12 0,-1 0 0,9-18 0,-14 25 0,-1 0 0,1-1 0,-1 1 0,0-1 0,0 1 0,-1-1 0,0 0 0,0-11 0,-1 15 0,-1 0 0,1 0 0,-1 1 0,0-1 0,0 0 0,0 1 0,0-1 0,0 0 0,0 1 0,-1-1 0,0 1 0,1 0 0,-1-1 0,0 1 0,0 0 0,0 0 0,0 0 0,0 0 0,-1 1 0,1-1 0,-1 1 0,-4-3 0,-1 0 0,0 0 0,0 1 0,0 0 0,-1 0 0,1 0 0,-1 1 0,0 1 0,0 0 0,0 0 0,1 0 0,-1 1 0,0 1 0,0-1 0,-10 3 0,8 0 0,0 0 0,0 1 0,0 0 0,0 1 0,1 0 0,-1 1 0,1 0 0,1 0 0,-1 1 0,-10 10 0,1 0 0,1 1 0,0 0 0,2 2 0,0 0 0,1 0 0,1 1 0,-22 46 0,28-41 0,0 0 0,2 0 0,2 1 0,-3 28 0,7-48 0,-1 0 0,1 0 0,0 0 0,1 0 0,-1-1 0,1 1 0,1 0 0,-1 0 0,1 0 0,0-1 0,5 10 0,-4-12 0,-1 0 0,1 1 0,0-2 0,1 1 0,-1 0 0,1-1 0,-1 1 0,1-1 0,0 0 0,0 0 0,0-1 0,1 1 0,-1-1 0,1 0 0,-1 0 0,1-1 0,5 2 0,13 3 0,1-2 0,0-1 0,47 1 0,75-12 0,-138 7 0,-1 0 0,0-1 0,0 0 0,0 0 0,0-1 0,0 1 0,0-2 0,-1 1 0,1-1 0,-1 0 0,0 0 0,9-8 0,3-6 0,0-1 0,19-26 0,-17 20 0,23-28 0,52-88 0,-89 129 0,-1 0 0,1 0 0,-2 0 0,0-1 0,0 1 0,-1-1 0,2-25 0,-3 10 0,-2-1 0,-4-43 0,4 68 0,0 0 0,-1-1 0,0 1 0,0 0 0,0 0 0,0-1 0,-1 1 0,1 0 0,-1 0 0,0 1 0,0-1 0,-1 0 0,1 1 0,-1-1 0,-5-5 0,4 6 0,0 0 0,-1 1 0,1-1 0,-1 1 0,0 0 0,1 0 0,-1 0 0,0 1 0,0 0 0,0 0 0,0 0 0,-10 0 0,8 1 0,-1 0 0,1 0 0,-1 1 0,1 0 0,0 0 0,0 1 0,-1 0 0,1 0 0,0 1 0,1 0 0,-1 0 0,0 1 0,1-1 0,0 1 0,0 1 0,0-1 0,0 1 0,1 0 0,0 1 0,0-1 0,0 1 0,-4 7 0,-4 7 0,1 1 0,1-1 0,1 2 0,0-1 0,-10 39 0,15-42 0,0 0 0,1 0 0,1 0 0,1 0 0,1 1 0,0 19 0,1-30 0,1-1 0,0 0 0,0 0 0,1 0 0,0 0 0,0 0 0,1-1 0,0 1 0,0-1 0,0 1 0,1-1 0,0 0 0,0 0 0,0-1 0,1 1 0,0-1 0,0 0 0,8 6 0,2-1 0,1 0 0,1-1 0,-1-1 0,1 0 0,1-1 0,-1-1 0,1-1 0,0-1 0,0 0 0,1-1 0,-1-1 0,1-1 0,-1 0 0,1-2 0,28-3 0,-37 2 0,0 0 0,0-1 0,0 0 0,0-1 0,-1 0 0,0 0 0,0-1 0,0 0 0,0 0 0,-1-1 0,13-11 0,-8 5 0,-1 0 0,0-1 0,-1-1 0,0 0 0,16-30 0,-18 27 0,-1-2 0,-1 1 0,0-1 0,6-36 0,7-82 0,-11 60 0,-5 47 0,-1 0 0,-3-59 0,0 86 0,0 0 0,-1-1 0,1 1 0,-1 0 0,0 0 0,0 0 0,0 0 0,-1 0 0,1 0 0,-1 0 0,-2-3 0,3 5 0,0 0 0,1 0 0,-1 0 0,0 0 0,0 0 0,-1 1 0,1-1 0,0 0 0,0 1 0,0-1 0,0 0 0,-1 1 0,1 0 0,0-1 0,0 1 0,-1 0 0,1-1 0,0 1 0,-1 0 0,1 0 0,0 0 0,-1 0 0,1 0 0,0 1 0,0-1 0,-1 0 0,1 1 0,0-1 0,-1 1 0,0 0 0,-8 4 0,1 0 0,0 0 0,1 1 0,0 1 0,0-1 0,0 1 0,0 1 0,1-1 0,1 1 0,-12 18 0,6-8 0,1 2 0,1-1 0,1 1 0,-8 28 0,0 13 0,-14 104 0,28-143 0,0 1 0,2-1 0,1 41 0,1-57 0,0 0 0,0 1 0,0-1 0,1 0 0,-1 0 0,1 0 0,1 0 0,0-1 0,-1 1 0,1-1 0,1 1 0,-1-1 0,1 0 0,0 0 0,0-1 0,1 1 0,0-1 0,7 6 0,-1-3 0,0 0 0,1-1 0,0 0 0,0-1 0,1 0 0,-1-1 0,1-1 0,0 0 0,0-1 0,0 0 0,0-1 0,0 0 0,1-1 0,-1 0 0,0-1 0,0-1 0,0 0 0,0-1 0,0 0 0,-1-1 0,1-1 0,20-9 0,-12 2 0,1 0 0,-2-1 0,0-1 0,-1-1 0,26-26 0,-12 7 0,54-73 0,-68 79 0,-1-2 0,-2 0 0,-1-1 0,-1 0 0,-2-1 0,15-62 0,-25 85 0,0-1 0,0 0 0,-1 0 0,-1 1 0,0-1 0,0 0 0,-1 0 0,0 0 0,-3-10 0,3 16 0,0 0 0,-1 0 0,1 0 0,-1 0 0,0 1 0,0-1 0,0 0 0,-1 1 0,0-1 0,1 1 0,-1 0 0,0 0 0,0 0 0,-1 0 0,1 1 0,-1-1 0,1 1 0,-1 0 0,0 0 0,0 0 0,0 1 0,0-1 0,-5 0 0,-6-2 0,-1 2 0,1 0 0,-1 0 0,0 2 0,0 0 0,-18 3 0,29-2 0,0 0 0,1 0 0,-1 0 0,1 1 0,-1 0 0,1 0 0,-1 0 0,1 1 0,0-1 0,0 1 0,0 0 0,0 0 0,1 0 0,-5 5 0,-4 7 0,0 0 0,-12 22 0,13-22 0,-1 5 0,0 1 0,1 0 0,1 1 0,1 0 0,1 1 0,-7 28 0,9-16 0,0 0 0,3 0 0,0 57 0,4-52 0,5 121 0,-5-156 0,0 1 0,0 0 0,1 0 0,0-1 0,0 1 0,0-1 0,0 0 0,1 1 0,0-1 0,0 0 0,1-1 0,5 7 0,-2-4 0,0 0 0,0-1 0,1 0 0,0 0 0,0-1 0,16 8 0,0-3 0,1-1 0,0-1 0,0-1 0,41 6 0,-43-10 0,-1-1 0,1-1 0,24-1 0,-39-1 0,0 1 0,0-1 0,0-1 0,0 0 0,0 0 0,0 0 0,-1-1 0,1 0 0,-1-1 0,1 1 0,-1-1 0,6-6 0,0-1 0,-2-1 0,1-1 0,-2 0 0,1-1 0,-2 1 0,0-2 0,11-23 0,39-114 0,-31 65 0,-11 31 0,3 0 0,32-64 0,-49 114 0,1-1 0,-1 1 0,-1-1 0,1 0 0,-1 0 0,0 1 0,-1-1 0,1-11 0,-2 14 0,0 0 0,0 1 0,-1-1 0,1 0 0,-1 1 0,0-1 0,-1 1 0,1-1 0,0 1 0,-1-1 0,0 1 0,0 0 0,0 0 0,0 0 0,0 0 0,-1 0 0,-4-4 0,2 2 0,-1 0 0,1 1 0,-1 0 0,0 0 0,0 1 0,0-1 0,-1 1 0,1 1 0,-1-1 0,0 1 0,0 0 0,1 1 0,-1 0 0,0 0 0,0 0 0,0 1 0,-1 0 0,1 0 0,0 1 0,0 0 0,0 0 0,0 0 0,1 1 0,-1 0 0,0 1 0,1-1 0,-1 1 0,1 1 0,0-1 0,0 1 0,0 0 0,1 0 0,-1 1 0,1 0 0,-8 9 0,-1 4 0,0 1 0,2 1 0,0 0 0,1 0 0,1 1 0,1 1 0,1 0 0,-9 39 0,11-28 0,1 1 0,1-1 0,2 1 0,1 0 0,5 50 0,-3-80 0,-1 1 0,1-1 0,0 1 0,0-1 0,1 1 0,0-1 0,-1 1 0,1-1 0,1 0 0,-1 0 0,1 0 0,-1 0 0,1-1 0,0 1 0,0-1 0,1 1 0,-1-1 0,1 0 0,5 3 0,4 1 0,1 0 0,0 0 0,0-2 0,22 7 0,6 2 0,-27-9 0,0-1 0,0 0 0,0-1 0,1 0 0,-1-2 0,1 0 0,0 0 0,21-3 0,-26 1 0,1-1 0,-1 0 0,1-1 0,-1 0 0,0-1 0,0 0 0,0-1 0,-1 0 0,0-1 0,0 0 0,19-14 0,-8 1 0,0-1 0,-2-1 0,0-1 0,-1 0 0,-1-1 0,-2-1 0,0-1 0,-1 0 0,-2-1 0,0 0 0,10-40 0,-11 30 0,29-109 0,-33 116 0,-2 0 0,-1 0 0,0-31 0,-4 57 0,0 0 0,0 0 0,-1-1 0,1 1 0,-1 0 0,1 0 0,-1 0 0,0 0 0,0 0 0,-1 0 0,1 0 0,-2-3 0,2 5 0,0 0 0,0 0 0,0 0 0,-1 0 0,1 0 0,0 0 0,0 0 0,-1 0 0,1 1 0,0-1 0,-1 0 0,1 1 0,0-1 0,-1 1 0,1 0 0,-1-1 0,1 1 0,-1 0 0,1 0 0,-1 0 0,1 0 0,-1 0 0,1 0 0,-1 1 0,1-1 0,-1 0 0,-1 1 0,-5 2 0,0 1 0,0-1 0,0 1 0,1 1 0,0-1 0,0 1 0,0 0 0,1 1 0,-1 0 0,-9 11 0,3-2 0,2 1 0,-1 0 0,-15 31 0,10-11 0,2 1 0,2 1 0,1 0 0,2 1 0,1 0 0,3 1 0,-4 75 0,11-102 0,0-1 0,0 1 0,2-1 0,-1 0 0,1 0 0,1 0 0,0 0 0,1-1 0,0 1 0,1-1 0,0 0 0,1-1 0,0 1 0,0-1 0,1-1 0,1 0 0,10 9 0,22 30 0,-30-34 0,1 0 0,22 21 0,-29-31 0,-1-1 0,0 0 0,1 0 0,-1 0 0,1-1 0,0 0 0,0 1 0,0-2 0,0 1 0,0 0 0,0-1 0,0 0 0,10 0 0,-1-1 0,0 0 0,1-2 0,-1 0 0,0 0 0,0-1 0,0-1 0,0 0 0,0-1 0,-1-1 0,0 0 0,0-1 0,21-14 0,-14 5 0,0 0 0,-1-1 0,-1-1 0,0-1 0,-2-1 0,21-30 0,9-16 0,-11 18 0,32-61 0,-61 96 0,0 0 0,-2 0 0,1 0 0,-2-1 0,1 0 0,-2 0 0,2-25 0,-4 27 0,0 0 0,0 0 0,-1 0 0,-1 1 0,0-1 0,0 0 0,-1 1 0,-1-1 0,-7-16 0,8 24 0,0 0 0,0 0 0,0 0 0,0 0 0,-1 0 0,1 1 0,-1-1 0,0 1 0,0 0 0,0 1 0,0-1 0,-1 1 0,1-1 0,-1 1 0,1 0 0,-1 1 0,0-1 0,0 1 0,1 0 0,-1 0 0,0 1 0,0-1 0,0 1 0,0 0 0,0 1 0,0-1 0,0 1 0,0 0 0,0 0 0,0 0 0,0 1 0,1 0 0,-1 0 0,1 0 0,-7 5 0,-2 4 0,1 1 0,1 1 0,0 0 0,1 0 0,0 1 0,-11 23 0,-5 5 0,10-19 0,-9 14 0,-30 60 0,49-85 0,1 0 0,0 0 0,1 0 0,1 1 0,0 0 0,0 0 0,1 0 0,1 0 0,0 23 0,1-34 0,1-1 0,-1 1 0,0 0 0,1-1 0,-1 1 0,1 0 0,-1-1 0,1 1 0,0-1 0,-1 1 0,1-1 0,0 0 0,0 1 0,0-1 0,0 0 0,0 1 0,1-1 0,-1 0 0,0 0 0,1 0 0,1 1 0,3 1 0,0 0 0,0-1 0,0 0 0,9 2 0,1 0 0,1 0 0,-1-2 0,0 0 0,1 0 0,-1-2 0,1 0 0,-1-1 0,1-1 0,-1 0 0,1-1 0,-1-1 0,0 0 0,-1-1 0,1-1 0,-1-1 0,0 0 0,0-1 0,-1 0 0,0-1 0,-1-1 0,0 0 0,0-1 0,-1 0 0,-1-1 0,0 0 0,0-1 0,-1 0 0,-1-1 0,0 0 0,7-16 0,-9 13 0,-1 1 0,7-30 0,-11 40 0,-1 0 0,0 0 0,0 0 0,-1 0 0,0 0 0,0 0 0,0 0 0,0 0 0,-1 0 0,-3-12 0,4 17 0,0 1 0,-1 0 0,1-1 0,0 1 0,0-1 0,0 1 0,0-1 0,0 1 0,-1 0 0,1-1 0,0 1 0,0-1 0,-1 1 0,1 0 0,0-1 0,0 1 0,-1 0 0,1-1 0,0 1 0,-1 0 0,1 0 0,-1-1 0,1 1 0,0 0 0,-1 0 0,1 0 0,-1 0 0,1-1 0,0 1 0,-1 0 0,1 0 0,-1 0 0,1 0 0,-1 0 0,1 0 0,-1 0 0,1 0 0,0 0 0,-1 0 0,1 0 0,-1 1 0,1-1 0,-1 0 0,1 0 0,0 0 0,-1 0 0,1 1 0,-1-1 0,1 0 0,0 1 0,-1-1 0,1 0 0,-1 1 0,-14 21 0,6 4 0,0-1 0,1 1 0,2 0 0,1 1 0,-3 33 0,5-13 0,2 1 0,6 55 0,-5-96 0,1 0 0,0 0 0,0-1 0,1 1 0,0 0 0,4 9 0,-4-14 0,-1 1 0,0-1 0,1 0 0,0 1 0,-1-1 0,1 0 0,0 0 0,0 0 0,0 0 0,0-1 0,1 1 0,-1 0 0,0-1 0,1 0 0,-1 1 0,1-1 0,0 0 0,3 1 0,5 0 0,-7-1 0,1 0 0,-1 0 0,1 0 0,-1 1 0,0-1 0,5 3 0,-8-3 0,-1-1 0,1 1 0,-1-1 0,1 1 0,0 0 0,-1-1 0,1 1 0,-1 0 0,1-1 0,-1 1 0,1 0 0,-1-1 0,0 1 0,1 0 0,-1 0 0,0 0 0,0-1 0,1 1 0,-1 0 0,0 0 0,0 0 0,0 0 0,0-1 0,0 1 0,0 0 0,0 0 0,-1 0 0,1 0 0,0-1 0,0 1 0,-1 0 0,1 0 0,0-1 0,-1 1 0,1 0 0,-1 0 0,1-1 0,-1 1 0,0 1 0,-4 3 0,0 1 0,-1-1 0,1 0 0,-1-1 0,0 1 0,-1-1 0,1 0 0,-8 3 0,-7 5 0,13-7 0,-1 0 0,0-1 0,0 0 0,0-1 0,0 0 0,-1-1 0,1 1 0,-20 0 0,-2-1 0,-46-4 0,56 0 0,1 1 0,-1 0 0,1 2 0,-1 1 0,-35 7 0,31-1 0,-5 1 0,0 0 0,-1-2 0,-40 3 0,-328-6 0,222-6 0,-202 2 0,334 2 0,-74 14 0,75-9 0,6 1 0,-50 16 0,30-6 0,28-10 0,11-2 0,1-1 0,-1-1 0,-21 2 0,-127 12 0,90-10 0,0-4 0,-82-5 0,48-1 0,78 1 0,0-3 0,-39-8 0,32 4 0,-16-3 0,34 5 0,0 2 0,-44-3 0,-400 8 0,439-2 0,-1-2 0,-29-6 0,-37-4 0,50 11 0,5 1 0,-47-8 0,-40-4 0,62 8 0,59 4 0,-1 0 0,1-1 0,-1 1 0,1-1 0,0 0 0,0-1 0,0 0 0,0 1 0,0-1 0,1-1 0,-1 1 0,1-1 0,0 0 0,0 0 0,0 0 0,1 0 0,0-1 0,-5-7 0,-2-5 0,0 0 0,2-1 0,0 0 0,-5-19 0,1-3 0,2 0 0,2 0 0,1-1 0,3 0 0,0-73 0,4 88 0,2 0 0,0 1 0,2-1 0,10-40 0,3 4 0,-12 37 0,1 2 0,2-1 0,16-36 0,-4 15 0,-17 37 0,0 0 0,0 0 0,1 0 0,0 0 0,0 1 0,1 0 0,0-1 0,1 2 0,-1-1 0,1 1 0,0-1 0,8-5 0,-4 5 0,-1 0 0,12-14 0,-14 15 0,-1-1 0,1 1 0,0 0 0,1 1 0,9-7 0,10-2 0,-1 0 0,-1-2 0,23-20 0,-42 32 0,0 0 0,1 0 0,-1 0 0,1 1 0,-1 0 0,1 0 0,0 1 0,9-3 0,7 0 0,30-1 0,-36 4 0,0 0 0,0-1 0,0 0 0,16-7 0,-4-1 0,1 1 0,-1 1 0,2 2 0,-1 1 0,1 1 0,58-1 0,600 8 0,-654-4 0,66-11 0,-25 1 0,-5 2 0,-7 1 0,71 0 0,-44 10 0,-41 1 0,1-2 0,89-12 0,-60 2 0,1 3 0,139 7 0,-93 2 0,720-3 0,-830 3 0,-1 0 0,0 0 0,0 2 0,0 0 0,-1 1 0,1 0 0,19 11 0,13 3 0,-15-9 0,53 10 0,-64-16 0,0 1 0,0 0 0,0 2 0,0 1 0,-1 0 0,26 15 0,-30-12 0,0 1 0,-1 0 0,0 2 0,-1-1 0,-1 2 0,0 0 0,15 21 0,-25-29 37,-1 0 0,1 0-1,-1 1 1,0-1 0,-1 1-1,0-1 1,0 1 0,1 9-1,2 64-980,-5-63 193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09:59:41.713"/>
    </inkml:context>
    <inkml:brush xml:id="br0">
      <inkml:brushProperty name="width" value="0.35" units="cm"/>
      <inkml:brushProperty name="height" value="0.35" units="cm"/>
    </inkml:brush>
  </inkml:definitions>
  <inkml:trace contextRef="#ctx0" brushRef="#br0">52 127 24575,'700'0'0,"-671"-1"0,1-2 0,29-7 0,-27 4 0,44-2 0,-51 6 0,42-8 0,-43 5 0,46-3 0,364 7 0,-205 2 0,-181-3 0,48-8 0,16-2 0,89 10 0,2 1 0,-177-2 0,33-7 0,-34 5 0,37-3 0,23 7 0,-51 2 0,0-1 0,66-11 0,-88 8 0,-1 1 0,1 0 0,0 1 0,0 0 0,0 0 0,0 1 0,0 1 0,14 3 0,134 22 0,-22-4 0,-54-2 0,-57-12 0,1-1 0,0-2 0,47 4 0,-53-9 0,-1 1 0,0 1 0,1 1 0,-1 1 0,0 1 0,-1 0 0,1 2 0,20 9 0,-28-9 0,1-2 0,0 0 0,0 0 0,0-1 0,1-1 0,-1 0 0,1-1 0,-1-1 0,1 0 0,0-1 0,0-1 0,-1 0 0,29-6 0,-21 0 0,1 2 0,37-3 0,-50 7 0,0 0 0,0 1 0,0 1 0,1 0 0,-1 0 0,0 1 0,0 0 0,13 5 0,-21-6 0,1 1 0,0 0 0,0-1 0,-1 1 0,1 0 0,-1 0 0,0 1 0,1-1 0,-1 0 0,0 1 0,-1 0 0,1-1 0,0 1 0,-1 0 0,1 0 0,-1 0 0,0 0 0,0 0 0,0 0 0,0 0 0,-1 0 0,1 5 0,1 9 0,-2 1 0,0-1 0,-2 19 0,0-7 0,-12 136 0,0-7 0,14-147 0,0-3 0,0 0 0,-1 1 0,0-1 0,-4 16 0,5-23 0,0 1 0,-1-1 0,1 0 0,-1 0 0,0 1 0,1-1 0,-1 0 0,0 0 0,0 0 0,0 1 0,0-1 0,0 0 0,0 0 0,0-1 0,0 1 0,0 0 0,0 0 0,0 0 0,-1-1 0,1 1 0,0 0 0,0-1 0,-1 0 0,1 1 0,0-1 0,-1 0 0,1 1 0,-1-1 0,1 0 0,0 0 0,-1 0 0,1 0 0,-1 0 0,1-1 0,-3 0 0,-11-3 0,-1-1 0,1-1 0,-26-14 0,29 13 0,-1 1 0,0 0 0,0 1 0,0 0 0,-1 1 0,-16-2 0,-14 3 0,0 2 0,0 2 0,0 2 0,-67 12 0,36-6 0,0-4 0,-109-6 0,61-1 0,67 1 0,-67 3 0,114-1 0,0 1 0,0 1 0,0-1 0,1 1 0,-1 1 0,-9 5 0,8-4 0,0-1 0,-1 0 0,-16 4 0,-10-2 0,-2-3 0,1-1 0,-54-4 0,20 0 0,-174 16 0,-2 0 0,-732-16 0,565 3 0,387-3 0,1-2 0,0 0 0,1-2 0,-32-10 0,-21-4 0,38 9 0,25 6 0,1 2 0,-24-4 0,30 6 0,-5 1 0,0-1 0,0-1 0,0 0 0,0-1 0,1-1 0,-1 0 0,1 0 0,-16-9 0,-16-8 0,33 16 0,1 0 0,-1-1 0,1 0 0,1 0 0,-1-1 0,1-1 0,0 1 0,1-2 0,-11-11 0,17 16 0,-69-79 0,69 78 0,0 1 0,0 0 0,0-1 0,0 1 0,1-1 0,0 0 0,0 0 0,0 0 0,0 0 0,-1-9 0,3 13 0,-1-1 0,1 0 0,0 0 0,-1 0 0,1 0 0,0 0 0,0 1 0,0-1 0,0 0 0,1 0 0,-1 0 0,0 0 0,1 1 0,0-1 0,-1 0 0,1 0 0,0 1 0,0-1 0,0 0 0,0 1 0,0-1 0,0 1 0,0-1 0,0 1 0,1 0 0,-1-1 0,0 1 0,1 0 0,-1 0 0,1 0 0,0 0 0,2-1 0,-1 1 0,-1 1 0,1 0 0,-1-1 0,1 1 0,-1 0 0,1 0 0,-1 0 0,1 1 0,-1-1 0,0 1 0,1-1 0,-1 1 0,0 0 0,1 0 0,2 1 0,35 23 0,-10-6 0,-18-14 0,0 0 0,1-2 0,-1 1 0,1-2 0,0 1 0,24 0 0,23 4 0,-21 0 0,1-2 0,40 0 0,-58-4 0,1-2 0,-1-1 0,-1-1 0,1 0 0,27-9 0,12-14 0,-48 19 0,0 1 0,1 1 0,0 0 0,21-5 0,54 2 0,-2 0 0,-1-2 0,49-11 0,-96 15 0,0 2 0,1 1 0,72 5 0,-32-1 0,456 0 0,-497-3 0,52-9 0,3-1 0,20-2 0,36-1 0,263 15 0,-182 1 0,-209 1 0,-1 0 0,0 2 0,0 0 0,0 2 0,0 0 0,21 10 0,-17-7 0,-1-1 0,1 0 0,44 6 0,-53-11 0,1 1 0,-1 0 0,1 2 0,-1 0 0,18 9 0,-16-6 0,1-1 0,0-1 0,24 5 0,-37-10 0,0-1 0,1-1 0,-1 1 0,1-1 0,-1 0 0,0-1 0,1 1 0,-1-1 0,0-1 0,0 1 0,1-1 0,-1 0 0,0 0 0,7-5 0,22-13 0,-28 14 0,1 1 0,0 1 0,1-1 0,-1 2 0,1-1 0,-1 1 0,1 0 0,11-2 0,-11 4 0,0 0 0,0 1 0,0 0 0,0 1 0,0 0 0,0 0 0,0 0 0,8 4 0,-12-4 0,-1 1 0,1-1 0,-1 1 0,1 0 0,-1 1 0,0-1 0,0 1 0,0 0 0,0-1 0,-1 2 0,1-1 0,-1 0 0,1 1 0,-1 0 0,-1 0 0,5 6 0,-6-9 0,-1 0 0,0 0 0,1 0 0,-1 0 0,0 0 0,1 0 0,-1 0 0,0 0 0,0 0 0,0 0 0,0 0 0,0 0 0,0 0 0,0 0 0,-1 0 0,1 0 0,0 0 0,0 0 0,-1 0 0,1 0 0,-1-1 0,1 1 0,-1 0 0,1 0 0,-1 0 0,1 0 0,-1-1 0,0 1 0,1 0 0,-1-1 0,0 1 0,0 0 0,0-1 0,1 1 0,-1-1 0,0 1 0,0-1 0,0 0 0,-1 1 0,-6 2 0,0 0 0,0-1 0,-15 3 0,17-3 0,-164 39 0,-15 4 0,144-37 0,0-2 0,-68 0 0,-53 5 0,33-1 0,-331-8 0,241-3 0,206 1-455,0-1 0,-21-3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09:59:48.561"/>
    </inkml:context>
    <inkml:brush xml:id="br0">
      <inkml:brushProperty name="width" value="0.35" units="cm"/>
      <inkml:brushProperty name="height" value="0.35" units="cm"/>
    </inkml:brush>
  </inkml:definitions>
  <inkml:trace contextRef="#ctx0" brushRef="#br0">1 50 24575,'2'-2'0,"1"0"0,0 1 0,0-1 0,0 1 0,0-1 0,0 1 0,0 0 0,0 0 0,0 0 0,1 1 0,-1-1 0,6 1 0,-1-1 0,54-6 0,0 4 0,110 7 0,122 32 0,-100-10 0,166-13 0,-257-14 0,-77 1 0,1-1 0,-1-2 0,37-8 0,-37 7 0,1 0 0,34 1 0,-34 2 0,1-1 0,31-6 0,41-22 0,-65 18 0,41-8 0,-63 18 0,0 2 0,0 0 0,0 0 0,0 1 0,0 1 0,0 0 0,0 1 0,0 0 0,18 8 0,43 9 0,11-6 0,137 7 0,-194-22 0,1-2 0,-1-1 0,-1-1 0,33-10 0,-28 7 0,0 0 0,55-4 0,-47 10 0,0 1 0,-1 3 0,76 11 0,-87-8 0,0-1 0,0-2 0,39 0 0,85-14 0,60 2 0,-83 7 0,-52-8 0,-64 8 0,1 0 0,-1 1 0,1 1 0,-1 0 0,1 1 0,-1 0 0,1 1 0,19 4 0,231 55 0,-233-55 0,39 4 0,-59-9 0,-1 0 0,0 0 0,0-1 0,1 0 0,-1 0 0,0-1 0,16-6 0,-82 51 0,52-41 0,0 1 0,0 0 0,0 0 0,0 1 0,1-1 0,-1 1 0,1 0 0,0 0 0,0 0 0,1 0 0,-1 0 0,1 1 0,0-1 0,0 1 0,-1 5 0,-1 6 0,1 0 0,0 1 0,0 20 0,-4 27 0,-1-4 0,2 1 0,3 0 0,5 67 0,0-24 0,-2-78-1365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09:59:56.998"/>
    </inkml:context>
    <inkml:brush xml:id="br0">
      <inkml:brushProperty name="width" value="0.35" units="cm"/>
      <inkml:brushProperty name="height" value="0.35" units="cm"/>
    </inkml:brush>
  </inkml:definitions>
  <inkml:trace contextRef="#ctx0" brushRef="#br0">1 0 24575,'85'4'0,"-1"4"0,89 21 0,-89-15 0,238 54 0,-317-67 0,31 4 0,0-1 0,1-1 0,70-5 0,-32 0 0,582 2 0,-492-14 0,0 0 0,-6 16 0,121-4 0,-180-10 0,26-1 0,168 13 0,-133 1 0,-129-3 0,60-10 0,-57 6 0,44-2 0,38-5 0,-78 6 0,44 0 0,225 6 0,-139 3 0,-155-2 0,0 0 0,22 5 0,-33-5 0,0 0 0,0 1 0,0 0 0,0-1 0,-1 1 0,1 1 0,0-1 0,0 0 0,-1 1 0,1-1 0,-1 1 0,1 0 0,-1-1 0,1 1 0,-1 1 0,0-1 0,0 0 0,3 5 0,-5-6 0,1 1 0,-1-1 0,0 1 0,1-1 0,-1 1 0,0-1 0,0 1 0,0-1 0,0 1 0,0-1 0,-1 1 0,1-1 0,0 1 0,-1-1 0,1 1 0,-1-1 0,1 1 0,-1-1 0,0 0 0,1 1 0,-1-1 0,0 0 0,0 0 0,0 1 0,0-1 0,0 0 0,-1 0 0,1 0 0,0 0 0,0 0 0,-2 0 0,-2 3 0,0-1 0,0 0 0,-1 0 0,1-1 0,-1 1 0,-8 1 0,-41 7 0,-1-3 0,-65 2 0,31-10 0,57-1 0,-58 5 0,77-1 0,0 1 0,1 0 0,-22 10 0,20-8 0,0 0 0,-22 4 0,35-9 0,-48 9 0,0-1 0,-89 3 0,-2873-13-1365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0:00:28.357"/>
    </inkml:context>
    <inkml:brush xml:id="br0">
      <inkml:brushProperty name="width" value="0.35" units="cm"/>
      <inkml:brushProperty name="height" value="0.35" units="cm"/>
    </inkml:brush>
  </inkml:definitions>
  <inkml:trace contextRef="#ctx0" brushRef="#br0">64 162 24575,'876'0'0,"-853"-2"0,1 0 0,29-7 0,27-3 0,81 8 0,61-5 0,-89-3 0,150 7 0,-261 5 0,8-1 0,57-10 0,10-1 0,-36 6 0,79-18 0,-4 0 0,-72 15 0,109-9 0,476 17 0,-316 2 0,-295 0 0,1 1 0,59 11 0,-97-13 0,88 22 0,-79-19 0,0 1 0,0 0 0,-1 1 0,1 0 0,-1 1 0,13 9 0,-15-8 0,1-1 0,1-1 0,-1 0 0,1 0 0,0 0 0,0-1 0,0-1 0,1 1 0,-1-2 0,1 1 0,0-1 0,-1-1 0,21 2 0,-17-3 0,1 1 0,-1 0 0,0 1 0,0 1 0,0 0 0,19 7 0,-28-8 0,0 0 0,0 1 0,0-1 0,0 1 0,0-1 0,0 1 0,-1 0 0,0 1 0,1-1 0,-1 1 0,0-1 0,-1 1 0,1 0 0,-1 0 0,1 0 0,-1 0 0,-1 1 0,1-1 0,0 0 0,-1 1 0,0-1 0,1 6 0,-1-3 0,0 0 0,-1 0 0,1 0 0,-1 0 0,-1 0 0,1 0 0,-1 0 0,-1 0 0,1 0 0,-1 0 0,0 0 0,-5 9 0,4-11 0,0 0 0,0 0 0,-1 0 0,0 0 0,0 0 0,0-1 0,-1 0 0,1 0 0,-1 0 0,0-1 0,0 1 0,0-1 0,-1 0 0,-8 3 0,-57 20 0,-80 17 0,-35 12 0,92-25 0,52-18 0,-45 20 0,69-25 0,-1-1 0,1-1 0,-1-1 0,-27 3 0,-35 8 0,56-9 0,-1-2 0,1 0 0,-28-1 0,-81-4 0,54-1 0,-445 2 0,509-1 0,0-1 0,0 0 0,-30-9 0,29 6 0,-1 1 0,-28-2 0,-160 7 0,75 2 0,95-1 0,1 2 0,0 1 0,-36 10 0,28-5 0,-58 5 0,-72-13 0,113-3 0,-118 12 0,22 3 0,90-10 0,21 2 0,-57 14 0,65-12 0,-1 0 0,-62 2 0,75-9 0,-131-3 0,131-2 0,1-1 0,-1-1 0,-24-9 0,-11-3 0,-54-13 0,105 29 0,-1-1 0,1 0 0,0 0 0,0-1 0,0 0 0,-12-8 0,-47-38 0,46 31 0,-27-15 0,25 20 0,13 9 0,0-2 0,0 0 0,0 0 0,1-1 0,-17-17 0,26 25 0,1 0 0,0-1 0,-1 1 0,1-1 0,0 1 0,-1 0 0,1-1 0,0 1 0,-1-1 0,1 1 0,0-1 0,0 0 0,0 1 0,0-1 0,-1 1 0,1-1 0,0 1 0,0-1 0,0 1 0,0-1 0,0 0 0,0 1 0,0-1 0,1 1 0,-1-1 0,0 1 0,0-1 0,1 0 0,-1 0 0,1 0 0,0 0 0,0 0 0,0 0 0,0 1 0,0-1 0,0 1 0,0-1 0,0 0 0,0 1 0,0-1 0,1 1 0,0-1 0,42-5 0,-40 6 0,341-2 0,-180 5 0,235-3 0,-377-2 0,0 0 0,34-8 0,-31 5 0,48-4 0,-6 10 0,-41 1 0,-1-2 0,37-4 0,-53 1 0,1 1 0,0-2 0,10-4 0,16-5 0,168-38 0,-155 42 0,0 1 0,59 0 0,-55 4 0,58-10 0,-69 7 0,15-5 0,-41 7 0,0 2 0,26-3 0,276 4 0,-161 4 0,474-2 0,-593 1 0,58 11 0,-57-5 0,56 1 0,-62-8 0,-1-1 0,0 2 0,47 8 0,-37-3 0,64 0 0,-19-1 0,-84-4 0,1 0 0,-1 1 0,1-1 0,-1 1 0,1 0 0,-1 0 0,0 1 0,0-1 0,0 1 0,0 0 0,-1 0 0,1 1 0,3 3 0,5 7 0,0 0 0,10 16 0,-18-25 34,-1 1 1,0 0-1,0 0 0,-1 0 0,1 1 0,-2-1 0,1 0 0,0 1 0,-1 6 1,1 8-857,-2 31 0,0-51 759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0:00:40.370"/>
    </inkml:context>
    <inkml:brush xml:id="br0">
      <inkml:brushProperty name="width" value="0.35" units="cm"/>
      <inkml:brushProperty name="height" value="0.35" units="cm"/>
    </inkml:brush>
  </inkml:definitions>
  <inkml:trace contextRef="#ctx0" brushRef="#br0">244 238 24575,'125'1'0,"135"-3"0,-83-21 0,-11 0 0,-34 16 0,122-14 0,-143 6 0,1 4 0,118 5 0,-210 5 0,0 0 0,0-2 0,33-7 0,-30 6 0,41-1 0,-42 4 0,-1-1 0,38-8 0,21-6 0,-51 10 0,0 0 0,32-12 0,-36 10 0,0 1 0,0 1 0,1 1 0,0 1 0,30 0 0,133 7 0,11 0 0,-107-12 0,-57 4 0,0 2 0,1 1 0,60 5 0,21 23 0,-29-4 0,-3 0 0,-59-13 0,55 9 0,-37-16 0,0-1 0,1-2 0,73-11 0,-37 3 0,-61 9 0,0 0 0,0 1 0,0 1 0,26 6 0,35 4 0,-57-10 0,1 1 0,35 10 0,-48-9 0,1 0 0,-1 1 0,0 0 0,-1 1 0,24 15 0,-31-17 0,0 0 0,-1 0 0,0 1 0,0-1 0,0 1 0,0 0 0,-1 0 0,0 0 0,0 0 0,0 1 0,0-1 0,-1 1 0,0 0 0,-1 0 0,1-1 0,-1 1 0,1 7 0,0 11 0,-1 1 0,-1-1 0,-4 25 0,1 3 0,3-43 0,-1 0 0,0 0 0,0 1 0,-1-1 0,0 0 0,-6 15 0,6-19 0,-1 0 0,0 0 0,0 0 0,0 0 0,-1-1 0,1 1 0,-1-1 0,0 0 0,-1 0 0,1 0 0,-1-1 0,-6 4 0,2 0 0,0-1 0,0 2 0,1-1 0,-1 1 0,2 0 0,-11 13 0,-33 59 0,36-53 0,-30 38 0,40-60 0,1 0 0,-1 0 0,0 0 0,-1-1 0,1 0 0,-1 0 0,1-1 0,-1 1 0,0-1 0,-1 0 0,1-1 0,0 0 0,-1 0 0,0 0 0,1-1 0,-1 0 0,-10 1 0,-8-2 0,0-1 0,0-1 0,-37-8 0,-12-1 0,36 7 0,-1 2 0,1 1 0,-1 2 0,-41 6 0,73-5 0,0 0 0,0 1 0,0 0 0,1 0 0,-1 0 0,1 1 0,0 0 0,0 0 0,-10 9 0,1-1 0,2-4 0,0-1 0,0 0 0,-1 0 0,0-1 0,-27 7 0,21-7 0,-38 17 0,43-14 0,-1-2 0,0 0 0,0-1 0,0 0 0,0-2 0,-1 0 0,-25 3 0,-19-3 0,-72 10 0,69-7 0,1-2 0,-99-6 0,62 0 0,-318 1 0,388 1 0,-53 10 0,-12 2 0,-307-11 0,207-4 0,-226 2 0,405-1 0,0-1 0,0 0 0,-16-5 0,-31-4 0,13 4 0,0-1 0,0-3 0,1-2 0,-54-23 0,68 25 0,0 2 0,-72-10 0,-4 0 0,81 11 0,-31-14 0,18 6 0,38 14 0,0 0 0,0 0 0,1-1 0,-1 0 0,1 0 0,0 0 0,0 0 0,0-1 0,0 1 0,0-1 0,-3-5 0,6 8 0,0 0 0,0 0 0,1-1 0,-1 1 0,0 0 0,0-1 0,1 1 0,-1-1 0,0 1 0,1-1 0,0 1 0,-1-1 0,1 1 0,0-1 0,0 1 0,0-1 0,0 0 0,0 1 0,0-1 0,0 1 0,1-1 0,-1 1 0,0-1 0,1 1 0,-1-1 0,1 1 0,0-1 0,-1 1 0,1 0 0,0-1 0,0 1 0,0 0 0,0 0 0,0-1 0,0 1 0,0 0 0,1 0 0,-1 0 0,0 0 0,2 0 0,7-5 0,-1 1 0,1 0 0,0 1 0,1 0 0,-1 0 0,13-2 0,70-9 0,-33 7 0,9-1 0,0 4 0,100 4 0,-85 2 0,-75-2 0,-1 1 0,1-1 0,0-1 0,-1 0 0,1 0 0,-1 0 0,1-1 0,8-5 0,5-3 0,32-23 0,-39 23 0,1 1 0,1 1 0,0 0 0,26-10 0,-27 15 0,0 1 0,1 0 0,19 0 0,26-4 0,33-9 0,74-18 0,-141 28 0,-1 0 0,1 2 0,39-2 0,86 8 0,-61 0 0,106-15 0,-12-1 0,1058 14 0,-551 2 0,-613 3 0,-416-10 0,310 8 0,1 1 0,-1 1 0,-27 9 0,25-6 0,-53 8 0,4-2 0,52-9 0,-48 5 0,7-8 0,22-2 0,-55 8 0,-124 25 0,107-24 0,-170-6 0,136-6 0,146 3 0,-36 0 0,0 1 0,-51 9 0,4 7 0,-175 9 0,-231-26 0,208-1 0,259 2 0,1 2 0,-33 7 0,30-5 0,-46 4 0,-132-9 0,95-1 0,59-2 0,-76-13 0,87 10 0,23 4 0,-1-1 0,1-1 0,0-1 0,1 0 0,-34-15 0,48 19 18,1-1 0,0 1 0,0-1 0,0 0 0,0 0 0,0 1 0,0-1 0,1 0 0,-1-1 0,1 1 0,-1 0 0,1 0 0,0-1 0,0 1 0,0 0 0,0-1 0,0 1 0,-1-6 0,2 6-79,0 0 0,0 1 0,0-1 0,0 0 0,0 0 0,1 0 0,-1 1 0,0-1 0,1 0 0,-1 0 0,1 1 0,0-1 0,0 1 0,-1-1 0,1 0 0,0 1 0,0-1 0,1 1 1,-1 0-1,0-1 0,0 1 0,1 0 0,-1 0 0,1 0 0,-1 0 0,1 0 0,2-1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0:01:26.103"/>
    </inkml:context>
    <inkml:brush xml:id="br0">
      <inkml:brushProperty name="width" value="0.35" units="cm"/>
      <inkml:brushProperty name="height" value="0.3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0:01:28.876"/>
    </inkml:context>
    <inkml:brush xml:id="br0">
      <inkml:brushProperty name="width" value="0.35" units="cm"/>
      <inkml:brushProperty name="height" value="0.3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706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customXml" Target="../ink/ink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customXml" Target="../ink/ink6.xm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ustomXml" Target="../ink/ink9.xml"/><Relationship Id="rId5" Type="http://schemas.openxmlformats.org/officeDocument/2006/relationships/image" Target="../media/image27.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12670"/>
            <a:ext cx="7468553" cy="1421130"/>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Predicting Stock Prices with Regression Models</a:t>
            </a:r>
            <a:endParaRPr lang="en-US" sz="4400" dirty="0"/>
          </a:p>
        </p:txBody>
      </p:sp>
      <p:sp>
        <p:nvSpPr>
          <p:cNvPr id="4" name="Text 1"/>
          <p:cNvSpPr/>
          <p:nvPr/>
        </p:nvSpPr>
        <p:spPr>
          <a:xfrm>
            <a:off x="837724" y="407967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This project aims to predict next-day stock prices. We use historical NIFTY 50 data from Kaggle. Our goal is to build, visualize, and evaluate a robust regression model.</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62226"/>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Visualization: Feature Importance</a:t>
            </a:r>
            <a:endParaRPr lang="en-US" sz="4400" dirty="0"/>
          </a:p>
        </p:txBody>
      </p:sp>
      <p:sp>
        <p:nvSpPr>
          <p:cNvPr id="4" name="Shape 1"/>
          <p:cNvSpPr/>
          <p:nvPr/>
        </p:nvSpPr>
        <p:spPr>
          <a:xfrm>
            <a:off x="837724" y="2429232"/>
            <a:ext cx="3614618" cy="1740218"/>
          </a:xfrm>
          <a:prstGeom prst="roundRect">
            <a:avLst>
              <a:gd name="adj" fmla="val 2063"/>
            </a:avLst>
          </a:prstGeom>
          <a:solidFill>
            <a:srgbClr val="2B2952"/>
          </a:solidFill>
          <a:ln/>
        </p:spPr>
      </p:sp>
      <p:sp>
        <p:nvSpPr>
          <p:cNvPr id="5" name="Text 2"/>
          <p:cNvSpPr/>
          <p:nvPr/>
        </p:nvSpPr>
        <p:spPr>
          <a:xfrm>
            <a:off x="1077039" y="266854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Bar Plot</a:t>
            </a:r>
            <a:endParaRPr lang="en-US" sz="2200" dirty="0"/>
          </a:p>
        </p:txBody>
      </p:sp>
      <p:sp>
        <p:nvSpPr>
          <p:cNvPr id="6" name="Text 3"/>
          <p:cNvSpPr/>
          <p:nvPr/>
        </p:nvSpPr>
        <p:spPr>
          <a:xfrm>
            <a:off x="1077039" y="3164086"/>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Visualizes feature importance scores directly.</a:t>
            </a:r>
            <a:endParaRPr lang="en-US" sz="1850" dirty="0"/>
          </a:p>
        </p:txBody>
      </p:sp>
      <p:sp>
        <p:nvSpPr>
          <p:cNvPr id="7" name="Shape 4"/>
          <p:cNvSpPr/>
          <p:nvPr/>
        </p:nvSpPr>
        <p:spPr>
          <a:xfrm>
            <a:off x="4691658" y="2429232"/>
            <a:ext cx="3614618" cy="1740218"/>
          </a:xfrm>
          <a:prstGeom prst="roundRect">
            <a:avLst>
              <a:gd name="adj" fmla="val 2063"/>
            </a:avLst>
          </a:prstGeom>
          <a:solidFill>
            <a:srgbClr val="2B2952"/>
          </a:solidFill>
          <a:ln/>
        </p:spPr>
      </p:sp>
      <p:sp>
        <p:nvSpPr>
          <p:cNvPr id="8" name="Text 5"/>
          <p:cNvSpPr/>
          <p:nvPr/>
        </p:nvSpPr>
        <p:spPr>
          <a:xfrm>
            <a:off x="4930973" y="266854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Key Drivers</a:t>
            </a:r>
            <a:endParaRPr lang="en-US" sz="2200" dirty="0"/>
          </a:p>
        </p:txBody>
      </p:sp>
      <p:sp>
        <p:nvSpPr>
          <p:cNvPr id="9" name="Text 6"/>
          <p:cNvSpPr/>
          <p:nvPr/>
        </p:nvSpPr>
        <p:spPr>
          <a:xfrm>
            <a:off x="4930973" y="3164086"/>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Identifies the most influential stock price factors.</a:t>
            </a:r>
            <a:endParaRPr lang="en-US" sz="1850" dirty="0"/>
          </a:p>
        </p:txBody>
      </p:sp>
      <p:sp>
        <p:nvSpPr>
          <p:cNvPr id="10" name="Shape 7"/>
          <p:cNvSpPr/>
          <p:nvPr/>
        </p:nvSpPr>
        <p:spPr>
          <a:xfrm>
            <a:off x="837724" y="4408765"/>
            <a:ext cx="7468553" cy="1357193"/>
          </a:xfrm>
          <a:prstGeom prst="roundRect">
            <a:avLst>
              <a:gd name="adj" fmla="val 2646"/>
            </a:avLst>
          </a:prstGeom>
          <a:solidFill>
            <a:srgbClr val="2B2952"/>
          </a:solidFill>
          <a:ln/>
        </p:spPr>
      </p:sp>
      <p:sp>
        <p:nvSpPr>
          <p:cNvPr id="11" name="Text 8"/>
          <p:cNvSpPr/>
          <p:nvPr/>
        </p:nvSpPr>
        <p:spPr>
          <a:xfrm>
            <a:off x="1077039" y="464808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Feature Selection</a:t>
            </a:r>
            <a:endParaRPr lang="en-US" sz="2200" dirty="0"/>
          </a:p>
        </p:txBody>
      </p:sp>
      <p:sp>
        <p:nvSpPr>
          <p:cNvPr id="12" name="Text 9"/>
          <p:cNvSpPr/>
          <p:nvPr/>
        </p:nvSpPr>
        <p:spPr>
          <a:xfrm>
            <a:off x="1077039" y="5143619"/>
            <a:ext cx="6989921"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Guides optimization based on importance ranks.</a:t>
            </a:r>
            <a:endParaRPr lang="en-US" sz="1850" dirty="0"/>
          </a:p>
        </p:txBody>
      </p:sp>
      <p:sp>
        <p:nvSpPr>
          <p:cNvPr id="13" name="Text 10"/>
          <p:cNvSpPr/>
          <p:nvPr/>
        </p:nvSpPr>
        <p:spPr>
          <a:xfrm>
            <a:off x="837724" y="6035159"/>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A bar plot visually presents feature importance scores. It provides insights into which variables significantly drive stock price predictions. This visualization informs feature selection and improves model efficiency.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15609"/>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Introduction</a:t>
            </a:r>
            <a:endParaRPr lang="en-US" sz="4400" dirty="0"/>
          </a:p>
        </p:txBody>
      </p:sp>
      <p:sp>
        <p:nvSpPr>
          <p:cNvPr id="4" name="Shape 1"/>
          <p:cNvSpPr/>
          <p:nvPr/>
        </p:nvSpPr>
        <p:spPr>
          <a:xfrm>
            <a:off x="6324124" y="3078599"/>
            <a:ext cx="538520" cy="538520"/>
          </a:xfrm>
          <a:prstGeom prst="roundRect">
            <a:avLst>
              <a:gd name="adj" fmla="val 6668"/>
            </a:avLst>
          </a:prstGeom>
          <a:solidFill>
            <a:srgbClr val="2B2952"/>
          </a:solidFill>
          <a:ln/>
        </p:spPr>
      </p:sp>
      <p:sp>
        <p:nvSpPr>
          <p:cNvPr id="5" name="Text 2"/>
          <p:cNvSpPr/>
          <p:nvPr/>
        </p:nvSpPr>
        <p:spPr>
          <a:xfrm>
            <a:off x="6424374" y="3136583"/>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7101959" y="3160871"/>
            <a:ext cx="2806898"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Stock Price Prediction</a:t>
            </a:r>
            <a:endParaRPr lang="en-US" sz="2200" dirty="0"/>
          </a:p>
        </p:txBody>
      </p:sp>
      <p:sp>
        <p:nvSpPr>
          <p:cNvPr id="7" name="Text 4"/>
          <p:cNvSpPr/>
          <p:nvPr/>
        </p:nvSpPr>
        <p:spPr>
          <a:xfrm>
            <a:off x="7101959" y="4008358"/>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A significant challenge in financial markets.</a:t>
            </a:r>
            <a:endParaRPr lang="en-US" sz="1850" dirty="0"/>
          </a:p>
        </p:txBody>
      </p:sp>
      <p:sp>
        <p:nvSpPr>
          <p:cNvPr id="8" name="Shape 5"/>
          <p:cNvSpPr/>
          <p:nvPr/>
        </p:nvSpPr>
        <p:spPr>
          <a:xfrm>
            <a:off x="10208062" y="3078599"/>
            <a:ext cx="538520" cy="538520"/>
          </a:xfrm>
          <a:prstGeom prst="roundRect">
            <a:avLst>
              <a:gd name="adj" fmla="val 6668"/>
            </a:avLst>
          </a:prstGeom>
          <a:solidFill>
            <a:srgbClr val="2B2952"/>
          </a:solidFill>
          <a:ln/>
        </p:spPr>
      </p:sp>
      <p:sp>
        <p:nvSpPr>
          <p:cNvPr id="9" name="Text 6"/>
          <p:cNvSpPr/>
          <p:nvPr/>
        </p:nvSpPr>
        <p:spPr>
          <a:xfrm>
            <a:off x="10308312" y="3136583"/>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10985897" y="3160871"/>
            <a:ext cx="2806898"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Regression Model Importance</a:t>
            </a:r>
            <a:endParaRPr lang="en-US" sz="2200" dirty="0"/>
          </a:p>
        </p:txBody>
      </p:sp>
      <p:sp>
        <p:nvSpPr>
          <p:cNvPr id="11" name="Text 8"/>
          <p:cNvSpPr/>
          <p:nvPr/>
        </p:nvSpPr>
        <p:spPr>
          <a:xfrm>
            <a:off x="10985897" y="4008358"/>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Key for quantitative analysis and forecasting.</a:t>
            </a:r>
            <a:endParaRPr lang="en-US" sz="1850" dirty="0"/>
          </a:p>
        </p:txBody>
      </p:sp>
      <p:sp>
        <p:nvSpPr>
          <p:cNvPr id="12" name="Shape 9"/>
          <p:cNvSpPr/>
          <p:nvPr/>
        </p:nvSpPr>
        <p:spPr>
          <a:xfrm>
            <a:off x="6324124" y="5253157"/>
            <a:ext cx="538520" cy="538520"/>
          </a:xfrm>
          <a:prstGeom prst="roundRect">
            <a:avLst>
              <a:gd name="adj" fmla="val 6668"/>
            </a:avLst>
          </a:prstGeom>
          <a:solidFill>
            <a:srgbClr val="2B2952"/>
          </a:solidFill>
          <a:ln/>
        </p:spPr>
      </p:sp>
      <p:sp>
        <p:nvSpPr>
          <p:cNvPr id="13" name="Text 10"/>
          <p:cNvSpPr/>
          <p:nvPr/>
        </p:nvSpPr>
        <p:spPr>
          <a:xfrm>
            <a:off x="6424374" y="5311140"/>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7101959" y="533542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Project Goals</a:t>
            </a:r>
            <a:endParaRPr lang="en-US" sz="2200" dirty="0"/>
          </a:p>
        </p:txBody>
      </p:sp>
      <p:sp>
        <p:nvSpPr>
          <p:cNvPr id="15" name="Text 12"/>
          <p:cNvSpPr/>
          <p:nvPr/>
        </p:nvSpPr>
        <p:spPr>
          <a:xfrm>
            <a:off x="7101959" y="5830967"/>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Develop and validate a predictive methodology.</a:t>
            </a:r>
            <a:endParaRPr lang="en-US" sz="1850" dirty="0"/>
          </a:p>
        </p:txBody>
      </p:sp>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04EDE1AF-1A65-54FB-3A59-75585D464906}"/>
                  </a:ext>
                </a:extLst>
              </p14:cNvPr>
              <p14:cNvContentPartPr/>
              <p14:nvPr/>
            </p14:nvContentPartPr>
            <p14:xfrm>
              <a:off x="12934665" y="7818525"/>
              <a:ext cx="305640" cy="268200"/>
            </p14:xfrm>
          </p:contentPart>
        </mc:Choice>
        <mc:Fallback>
          <p:pic>
            <p:nvPicPr>
              <p:cNvPr id="18" name="Ink 17">
                <a:extLst>
                  <a:ext uri="{FF2B5EF4-FFF2-40B4-BE49-F238E27FC236}">
                    <a16:creationId xmlns:a16="http://schemas.microsoft.com/office/drawing/2014/main" id="{04EDE1AF-1A65-54FB-3A59-75585D464906}"/>
                  </a:ext>
                </a:extLst>
              </p:cNvPr>
              <p:cNvPicPr/>
              <p:nvPr/>
            </p:nvPicPr>
            <p:blipFill>
              <a:blip r:embed="rId5"/>
              <a:stretch>
                <a:fillRect/>
              </a:stretch>
            </p:blipFill>
            <p:spPr>
              <a:xfrm>
                <a:off x="12872025" y="7755525"/>
                <a:ext cx="43128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EFFFAF3F-FE2D-DD53-BF46-467EFAE02A0E}"/>
                  </a:ext>
                </a:extLst>
              </p14:cNvPr>
              <p14:cNvContentPartPr/>
              <p14:nvPr/>
            </p14:nvContentPartPr>
            <p14:xfrm>
              <a:off x="12944025" y="7628805"/>
              <a:ext cx="1591920" cy="525960"/>
            </p14:xfrm>
          </p:contentPart>
        </mc:Choice>
        <mc:Fallback>
          <p:pic>
            <p:nvPicPr>
              <p:cNvPr id="19" name="Ink 18">
                <a:extLst>
                  <a:ext uri="{FF2B5EF4-FFF2-40B4-BE49-F238E27FC236}">
                    <a16:creationId xmlns:a16="http://schemas.microsoft.com/office/drawing/2014/main" id="{EFFFAF3F-FE2D-DD53-BF46-467EFAE02A0E}"/>
                  </a:ext>
                </a:extLst>
              </p:cNvPr>
              <p:cNvPicPr/>
              <p:nvPr/>
            </p:nvPicPr>
            <p:blipFill>
              <a:blip r:embed="rId7"/>
              <a:stretch>
                <a:fillRect/>
              </a:stretch>
            </p:blipFill>
            <p:spPr>
              <a:xfrm>
                <a:off x="12881025" y="7566165"/>
                <a:ext cx="1717560" cy="6516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21068"/>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Dataset Overview</a:t>
            </a:r>
            <a:endParaRPr lang="en-US" sz="4400" dirty="0"/>
          </a:p>
        </p:txBody>
      </p:sp>
      <p:sp>
        <p:nvSpPr>
          <p:cNvPr id="4" name="Shape 1"/>
          <p:cNvSpPr/>
          <p:nvPr/>
        </p:nvSpPr>
        <p:spPr>
          <a:xfrm>
            <a:off x="6324124" y="1984058"/>
            <a:ext cx="7468553" cy="3523059"/>
          </a:xfrm>
          <a:prstGeom prst="roundRect">
            <a:avLst>
              <a:gd name="adj" fmla="val 1019"/>
            </a:avLst>
          </a:prstGeom>
          <a:noFill/>
          <a:ln w="7620">
            <a:solidFill>
              <a:srgbClr val="FFFFFF">
                <a:alpha val="24000"/>
              </a:srgbClr>
            </a:solidFill>
            <a:prstDash val="solid"/>
          </a:ln>
        </p:spPr>
      </p:sp>
      <p:sp>
        <p:nvSpPr>
          <p:cNvPr id="5" name="Shape 2"/>
          <p:cNvSpPr/>
          <p:nvPr/>
        </p:nvSpPr>
        <p:spPr>
          <a:xfrm>
            <a:off x="6331744" y="1991678"/>
            <a:ext cx="7453312" cy="1068467"/>
          </a:xfrm>
          <a:prstGeom prst="rect">
            <a:avLst/>
          </a:prstGeom>
          <a:solidFill>
            <a:srgbClr val="FFFFFF">
              <a:alpha val="4000"/>
            </a:srgbClr>
          </a:solidFill>
          <a:ln/>
        </p:spPr>
      </p:sp>
      <p:sp>
        <p:nvSpPr>
          <p:cNvPr id="6" name="Text 3"/>
          <p:cNvSpPr/>
          <p:nvPr/>
        </p:nvSpPr>
        <p:spPr>
          <a:xfrm>
            <a:off x="6571059" y="2142887"/>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Source</a:t>
            </a:r>
            <a:endParaRPr lang="en-US" sz="1850" dirty="0"/>
          </a:p>
        </p:txBody>
      </p:sp>
      <p:sp>
        <p:nvSpPr>
          <p:cNvPr id="7" name="Text 4"/>
          <p:cNvSpPr/>
          <p:nvPr/>
        </p:nvSpPr>
        <p:spPr>
          <a:xfrm>
            <a:off x="10301526" y="2142887"/>
            <a:ext cx="3244215"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NIFTY 50 Stock Market Data (Kaggle)</a:t>
            </a:r>
            <a:endParaRPr lang="en-US" sz="1850" dirty="0"/>
          </a:p>
        </p:txBody>
      </p:sp>
      <p:sp>
        <p:nvSpPr>
          <p:cNvPr id="8" name="Shape 5"/>
          <p:cNvSpPr/>
          <p:nvPr/>
        </p:nvSpPr>
        <p:spPr>
          <a:xfrm>
            <a:off x="6331744" y="3060144"/>
            <a:ext cx="7453312" cy="685443"/>
          </a:xfrm>
          <a:prstGeom prst="rect">
            <a:avLst/>
          </a:prstGeom>
          <a:solidFill>
            <a:srgbClr val="000000">
              <a:alpha val="4000"/>
            </a:srgbClr>
          </a:solidFill>
          <a:ln/>
        </p:spPr>
      </p:sp>
      <p:sp>
        <p:nvSpPr>
          <p:cNvPr id="9" name="Text 6"/>
          <p:cNvSpPr/>
          <p:nvPr/>
        </p:nvSpPr>
        <p:spPr>
          <a:xfrm>
            <a:off x="6571059" y="3211354"/>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Time Span</a:t>
            </a:r>
            <a:endParaRPr lang="en-US" sz="1850" dirty="0"/>
          </a:p>
        </p:txBody>
      </p:sp>
      <p:sp>
        <p:nvSpPr>
          <p:cNvPr id="10" name="Text 7"/>
          <p:cNvSpPr/>
          <p:nvPr/>
        </p:nvSpPr>
        <p:spPr>
          <a:xfrm>
            <a:off x="10301526" y="3211354"/>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Jan 1, 2000 to Dec 31, 2023</a:t>
            </a:r>
            <a:endParaRPr lang="en-US" sz="1850" dirty="0"/>
          </a:p>
        </p:txBody>
      </p:sp>
      <p:sp>
        <p:nvSpPr>
          <p:cNvPr id="11" name="Shape 8"/>
          <p:cNvSpPr/>
          <p:nvPr/>
        </p:nvSpPr>
        <p:spPr>
          <a:xfrm>
            <a:off x="6331744" y="3745587"/>
            <a:ext cx="7453312" cy="1068467"/>
          </a:xfrm>
          <a:prstGeom prst="rect">
            <a:avLst/>
          </a:prstGeom>
          <a:solidFill>
            <a:srgbClr val="FFFFFF">
              <a:alpha val="4000"/>
            </a:srgbClr>
          </a:solidFill>
          <a:ln/>
        </p:spPr>
      </p:sp>
      <p:sp>
        <p:nvSpPr>
          <p:cNvPr id="12" name="Text 9"/>
          <p:cNvSpPr/>
          <p:nvPr/>
        </p:nvSpPr>
        <p:spPr>
          <a:xfrm>
            <a:off x="6571059" y="3896797"/>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Key Features</a:t>
            </a:r>
            <a:endParaRPr lang="en-US" sz="1850" dirty="0"/>
          </a:p>
        </p:txBody>
      </p:sp>
      <p:sp>
        <p:nvSpPr>
          <p:cNvPr id="13" name="Text 10"/>
          <p:cNvSpPr/>
          <p:nvPr/>
        </p:nvSpPr>
        <p:spPr>
          <a:xfrm>
            <a:off x="10301526" y="3896797"/>
            <a:ext cx="3244215"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Open, High, Low, Close, Volume</a:t>
            </a:r>
            <a:endParaRPr lang="en-US" sz="1850" dirty="0"/>
          </a:p>
        </p:txBody>
      </p:sp>
      <p:sp>
        <p:nvSpPr>
          <p:cNvPr id="14" name="Shape 11"/>
          <p:cNvSpPr/>
          <p:nvPr/>
        </p:nvSpPr>
        <p:spPr>
          <a:xfrm>
            <a:off x="6331744" y="4814054"/>
            <a:ext cx="7453312" cy="685443"/>
          </a:xfrm>
          <a:prstGeom prst="rect">
            <a:avLst/>
          </a:prstGeom>
          <a:solidFill>
            <a:srgbClr val="000000">
              <a:alpha val="4000"/>
            </a:srgbClr>
          </a:solidFill>
          <a:ln/>
        </p:spPr>
      </p:sp>
      <p:sp>
        <p:nvSpPr>
          <p:cNvPr id="15" name="Text 12"/>
          <p:cNvSpPr/>
          <p:nvPr/>
        </p:nvSpPr>
        <p:spPr>
          <a:xfrm>
            <a:off x="6571059" y="4965263"/>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Data Volume</a:t>
            </a:r>
            <a:endParaRPr lang="en-US" sz="1850" dirty="0"/>
          </a:p>
        </p:txBody>
      </p:sp>
      <p:sp>
        <p:nvSpPr>
          <p:cNvPr id="16" name="Text 13"/>
          <p:cNvSpPr/>
          <p:nvPr/>
        </p:nvSpPr>
        <p:spPr>
          <a:xfrm>
            <a:off x="10301526" y="4965263"/>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24 years of daily stock data</a:t>
            </a:r>
            <a:endParaRPr lang="en-US" sz="1850" dirty="0"/>
          </a:p>
        </p:txBody>
      </p:sp>
      <p:sp>
        <p:nvSpPr>
          <p:cNvPr id="17" name="Text 14"/>
          <p:cNvSpPr/>
          <p:nvPr/>
        </p:nvSpPr>
        <p:spPr>
          <a:xfrm>
            <a:off x="6324124" y="5776317"/>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The NIFTY 50 dataset provides extensive historical financial data. It includes essential metrics like Open, High, Low, Close, and Volume for 24 years. This rich dataset forms the foundation for our predictive model.</a:t>
            </a:r>
            <a:endParaRPr lang="en-US" sz="1850" dirty="0"/>
          </a:p>
        </p:txBody>
      </p:sp>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5B60A08E-87A2-FC68-ABC7-8C3B7ECE83EC}"/>
                  </a:ext>
                </a:extLst>
              </p14:cNvPr>
              <p14:cNvContentPartPr/>
              <p14:nvPr/>
            </p14:nvContentPartPr>
            <p14:xfrm>
              <a:off x="12926025" y="7812405"/>
              <a:ext cx="1535400" cy="284400"/>
            </p14:xfrm>
          </p:contentPart>
        </mc:Choice>
        <mc:Fallback>
          <p:pic>
            <p:nvPicPr>
              <p:cNvPr id="18" name="Ink 17">
                <a:extLst>
                  <a:ext uri="{FF2B5EF4-FFF2-40B4-BE49-F238E27FC236}">
                    <a16:creationId xmlns:a16="http://schemas.microsoft.com/office/drawing/2014/main" id="{5B60A08E-87A2-FC68-ABC7-8C3B7ECE83EC}"/>
                  </a:ext>
                </a:extLst>
              </p:cNvPr>
              <p:cNvPicPr/>
              <p:nvPr/>
            </p:nvPicPr>
            <p:blipFill>
              <a:blip r:embed="rId5"/>
              <a:stretch>
                <a:fillRect/>
              </a:stretch>
            </p:blipFill>
            <p:spPr>
              <a:xfrm>
                <a:off x="12863025" y="7749405"/>
                <a:ext cx="1661040" cy="4100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7787"/>
          </a:xfrm>
          <a:prstGeom prst="rect">
            <a:avLst/>
          </a:prstGeom>
        </p:spPr>
      </p:pic>
      <p:sp>
        <p:nvSpPr>
          <p:cNvPr id="3" name="Text 0"/>
          <p:cNvSpPr/>
          <p:nvPr/>
        </p:nvSpPr>
        <p:spPr>
          <a:xfrm>
            <a:off x="643295" y="2803803"/>
            <a:ext cx="4674275" cy="540663"/>
          </a:xfrm>
          <a:prstGeom prst="rect">
            <a:avLst/>
          </a:prstGeom>
          <a:noFill/>
          <a:ln/>
        </p:spPr>
        <p:txBody>
          <a:bodyPr wrap="none" lIns="0" tIns="0" rIns="0" bIns="0" rtlCol="0" anchor="t"/>
          <a:lstStyle/>
          <a:p>
            <a:pPr marL="0" indent="0" algn="l">
              <a:lnSpc>
                <a:spcPts val="4250"/>
              </a:lnSpc>
              <a:buNone/>
            </a:pPr>
            <a:r>
              <a:rPr lang="en-US" sz="3400" b="1" dirty="0">
                <a:solidFill>
                  <a:srgbClr val="FFFFFF"/>
                </a:solidFill>
                <a:latin typeface="Syne Bold" pitchFamily="34" charset="0"/>
                <a:ea typeface="Syne Bold" pitchFamily="34" charset="-122"/>
                <a:cs typeface="Syne Bold" pitchFamily="34" charset="-120"/>
              </a:rPr>
              <a:t>Data Preprocessing</a:t>
            </a:r>
            <a:endParaRPr lang="en-US" sz="3400" dirty="0"/>
          </a:p>
        </p:txBody>
      </p:sp>
      <p:pic>
        <p:nvPicPr>
          <p:cNvPr id="4" name="Image 1" descr="preencoded.png"/>
          <p:cNvPicPr>
            <a:picLocks noChangeAspect="1"/>
          </p:cNvPicPr>
          <p:nvPr/>
        </p:nvPicPr>
        <p:blipFill>
          <a:blip r:embed="rId4"/>
          <a:stretch>
            <a:fillRect/>
          </a:stretch>
        </p:blipFill>
        <p:spPr>
          <a:xfrm>
            <a:off x="643295" y="3620095"/>
            <a:ext cx="919043" cy="1102876"/>
          </a:xfrm>
          <a:prstGeom prst="rect">
            <a:avLst/>
          </a:prstGeom>
        </p:spPr>
      </p:pic>
      <p:sp>
        <p:nvSpPr>
          <p:cNvPr id="5" name="Text 1"/>
          <p:cNvSpPr/>
          <p:nvPr/>
        </p:nvSpPr>
        <p:spPr>
          <a:xfrm>
            <a:off x="1837968" y="3803809"/>
            <a:ext cx="2855476" cy="270272"/>
          </a:xfrm>
          <a:prstGeom prst="rect">
            <a:avLst/>
          </a:prstGeom>
          <a:noFill/>
          <a:ln/>
        </p:spPr>
        <p:txBody>
          <a:bodyPr wrap="none" lIns="0" tIns="0" rIns="0" bIns="0" rtlCol="0" anchor="t"/>
          <a:lstStyle/>
          <a:p>
            <a:pPr marL="0" indent="0" algn="l">
              <a:lnSpc>
                <a:spcPts val="2100"/>
              </a:lnSpc>
              <a:buNone/>
            </a:pPr>
            <a:r>
              <a:rPr lang="en-US" sz="1700" b="1" dirty="0">
                <a:solidFill>
                  <a:srgbClr val="D9E1FF"/>
                </a:solidFill>
                <a:latin typeface="Syne Bold" pitchFamily="34" charset="0"/>
                <a:ea typeface="Syne Bold" pitchFamily="34" charset="-122"/>
                <a:cs typeface="Syne Bold" pitchFamily="34" charset="-120"/>
              </a:rPr>
              <a:t>Handling Missing Values</a:t>
            </a:r>
            <a:endParaRPr lang="en-US" sz="1700" dirty="0"/>
          </a:p>
        </p:txBody>
      </p:sp>
      <p:sp>
        <p:nvSpPr>
          <p:cNvPr id="6" name="Text 2"/>
          <p:cNvSpPr/>
          <p:nvPr/>
        </p:nvSpPr>
        <p:spPr>
          <a:xfrm>
            <a:off x="1837968" y="4184332"/>
            <a:ext cx="12149137" cy="294084"/>
          </a:xfrm>
          <a:prstGeom prst="rect">
            <a:avLst/>
          </a:prstGeom>
          <a:noFill/>
          <a:ln/>
        </p:spPr>
        <p:txBody>
          <a:bodyPr wrap="none" lIns="0" tIns="0" rIns="0" bIns="0" rtlCol="0" anchor="t"/>
          <a:lstStyle/>
          <a:p>
            <a:pPr marL="0" indent="0" algn="l">
              <a:lnSpc>
                <a:spcPts val="2300"/>
              </a:lnSpc>
              <a:buNone/>
            </a:pPr>
            <a:r>
              <a:rPr lang="en-US" sz="1400" dirty="0">
                <a:solidFill>
                  <a:srgbClr val="D9E1FF"/>
                </a:solidFill>
                <a:latin typeface="Arimo" pitchFamily="34" charset="0"/>
                <a:ea typeface="Arimo" pitchFamily="34" charset="-122"/>
                <a:cs typeface="Arimo" pitchFamily="34" charset="-120"/>
              </a:rPr>
              <a:t>Imputation using mean or median methods.</a:t>
            </a:r>
            <a:endParaRPr lang="en-US" sz="1400" dirty="0"/>
          </a:p>
        </p:txBody>
      </p:sp>
      <p:pic>
        <p:nvPicPr>
          <p:cNvPr id="7" name="Image 2" descr="preencoded.png"/>
          <p:cNvPicPr>
            <a:picLocks noChangeAspect="1"/>
          </p:cNvPicPr>
          <p:nvPr/>
        </p:nvPicPr>
        <p:blipFill>
          <a:blip r:embed="rId5"/>
          <a:stretch>
            <a:fillRect/>
          </a:stretch>
        </p:blipFill>
        <p:spPr>
          <a:xfrm>
            <a:off x="643295" y="4722971"/>
            <a:ext cx="919043" cy="1102876"/>
          </a:xfrm>
          <a:prstGeom prst="rect">
            <a:avLst/>
          </a:prstGeom>
        </p:spPr>
      </p:pic>
      <p:sp>
        <p:nvSpPr>
          <p:cNvPr id="8" name="Text 3"/>
          <p:cNvSpPr/>
          <p:nvPr/>
        </p:nvSpPr>
        <p:spPr>
          <a:xfrm>
            <a:off x="1837968" y="4906685"/>
            <a:ext cx="2162651" cy="270272"/>
          </a:xfrm>
          <a:prstGeom prst="rect">
            <a:avLst/>
          </a:prstGeom>
          <a:noFill/>
          <a:ln/>
        </p:spPr>
        <p:txBody>
          <a:bodyPr wrap="none" lIns="0" tIns="0" rIns="0" bIns="0" rtlCol="0" anchor="t"/>
          <a:lstStyle/>
          <a:p>
            <a:pPr marL="0" indent="0" algn="l">
              <a:lnSpc>
                <a:spcPts val="2100"/>
              </a:lnSpc>
              <a:buNone/>
            </a:pPr>
            <a:r>
              <a:rPr lang="en-US" sz="1700" b="1" dirty="0">
                <a:solidFill>
                  <a:srgbClr val="D9E1FF"/>
                </a:solidFill>
                <a:latin typeface="Syne Bold" pitchFamily="34" charset="0"/>
                <a:ea typeface="Syne Bold" pitchFamily="34" charset="-122"/>
                <a:cs typeface="Syne Bold" pitchFamily="34" charset="-120"/>
              </a:rPr>
              <a:t>Outlier Detection</a:t>
            </a:r>
            <a:endParaRPr lang="en-US" sz="1700" dirty="0"/>
          </a:p>
        </p:txBody>
      </p:sp>
      <p:sp>
        <p:nvSpPr>
          <p:cNvPr id="9" name="Text 4"/>
          <p:cNvSpPr/>
          <p:nvPr/>
        </p:nvSpPr>
        <p:spPr>
          <a:xfrm>
            <a:off x="1837968" y="5287208"/>
            <a:ext cx="12149137" cy="294084"/>
          </a:xfrm>
          <a:prstGeom prst="rect">
            <a:avLst/>
          </a:prstGeom>
          <a:noFill/>
          <a:ln/>
        </p:spPr>
        <p:txBody>
          <a:bodyPr wrap="none" lIns="0" tIns="0" rIns="0" bIns="0" rtlCol="0" anchor="t"/>
          <a:lstStyle/>
          <a:p>
            <a:pPr marL="0" indent="0" algn="l">
              <a:lnSpc>
                <a:spcPts val="2300"/>
              </a:lnSpc>
              <a:buNone/>
            </a:pPr>
            <a:r>
              <a:rPr lang="en-US" sz="1400" dirty="0">
                <a:solidFill>
                  <a:srgbClr val="D9E1FF"/>
                </a:solidFill>
                <a:latin typeface="Arimo" pitchFamily="34" charset="0"/>
                <a:ea typeface="Arimo" pitchFamily="34" charset="-122"/>
                <a:cs typeface="Arimo" pitchFamily="34" charset="-120"/>
              </a:rPr>
              <a:t>Using IQR method and Z-score analysis.</a:t>
            </a:r>
            <a:endParaRPr lang="en-US" sz="1400" dirty="0"/>
          </a:p>
        </p:txBody>
      </p:sp>
      <p:pic>
        <p:nvPicPr>
          <p:cNvPr id="10" name="Image 3" descr="preencoded.png"/>
          <p:cNvPicPr>
            <a:picLocks noChangeAspect="1"/>
          </p:cNvPicPr>
          <p:nvPr/>
        </p:nvPicPr>
        <p:blipFill>
          <a:blip r:embed="rId6"/>
          <a:stretch>
            <a:fillRect/>
          </a:stretch>
        </p:blipFill>
        <p:spPr>
          <a:xfrm>
            <a:off x="643295" y="5825847"/>
            <a:ext cx="919043" cy="1102876"/>
          </a:xfrm>
          <a:prstGeom prst="rect">
            <a:avLst/>
          </a:prstGeom>
        </p:spPr>
      </p:pic>
      <p:sp>
        <p:nvSpPr>
          <p:cNvPr id="11" name="Text 5"/>
          <p:cNvSpPr/>
          <p:nvPr/>
        </p:nvSpPr>
        <p:spPr>
          <a:xfrm>
            <a:off x="1837968" y="6009561"/>
            <a:ext cx="2162651" cy="270272"/>
          </a:xfrm>
          <a:prstGeom prst="rect">
            <a:avLst/>
          </a:prstGeom>
          <a:noFill/>
          <a:ln/>
        </p:spPr>
        <p:txBody>
          <a:bodyPr wrap="none" lIns="0" tIns="0" rIns="0" bIns="0" rtlCol="0" anchor="t"/>
          <a:lstStyle/>
          <a:p>
            <a:pPr marL="0" indent="0" algn="l">
              <a:lnSpc>
                <a:spcPts val="2100"/>
              </a:lnSpc>
              <a:buNone/>
            </a:pPr>
            <a:r>
              <a:rPr lang="en-US" sz="1700" b="1" dirty="0">
                <a:solidFill>
                  <a:srgbClr val="D9E1FF"/>
                </a:solidFill>
                <a:latin typeface="Syne Bold" pitchFamily="34" charset="0"/>
                <a:ea typeface="Syne Bold" pitchFamily="34" charset="-122"/>
                <a:cs typeface="Syne Bold" pitchFamily="34" charset="-120"/>
              </a:rPr>
              <a:t>Feature Scaling</a:t>
            </a:r>
            <a:endParaRPr lang="en-US" sz="1700" dirty="0"/>
          </a:p>
        </p:txBody>
      </p:sp>
      <p:sp>
        <p:nvSpPr>
          <p:cNvPr id="12" name="Text 6"/>
          <p:cNvSpPr/>
          <p:nvPr/>
        </p:nvSpPr>
        <p:spPr>
          <a:xfrm>
            <a:off x="1837968" y="6390084"/>
            <a:ext cx="12149137" cy="294084"/>
          </a:xfrm>
          <a:prstGeom prst="rect">
            <a:avLst/>
          </a:prstGeom>
          <a:noFill/>
          <a:ln/>
        </p:spPr>
        <p:txBody>
          <a:bodyPr wrap="none" lIns="0" tIns="0" rIns="0" bIns="0" rtlCol="0" anchor="t"/>
          <a:lstStyle/>
          <a:p>
            <a:pPr marL="0" indent="0" algn="l">
              <a:lnSpc>
                <a:spcPts val="2300"/>
              </a:lnSpc>
              <a:buNone/>
            </a:pPr>
            <a:r>
              <a:rPr lang="en-US" sz="1400" dirty="0">
                <a:solidFill>
                  <a:srgbClr val="D9E1FF"/>
                </a:solidFill>
                <a:latin typeface="Arimo" pitchFamily="34" charset="0"/>
                <a:ea typeface="Arimo" pitchFamily="34" charset="-122"/>
                <a:cs typeface="Arimo" pitchFamily="34" charset="-120"/>
              </a:rPr>
              <a:t>Standardization and Min-Max scaling (0-1).</a:t>
            </a:r>
            <a:endParaRPr lang="en-US" sz="1400" dirty="0"/>
          </a:p>
        </p:txBody>
      </p:sp>
      <p:sp>
        <p:nvSpPr>
          <p:cNvPr id="13" name="Text 7"/>
          <p:cNvSpPr/>
          <p:nvPr/>
        </p:nvSpPr>
        <p:spPr>
          <a:xfrm>
            <a:off x="643295" y="7135416"/>
            <a:ext cx="13343811" cy="588169"/>
          </a:xfrm>
          <a:prstGeom prst="rect">
            <a:avLst/>
          </a:prstGeom>
          <a:noFill/>
          <a:ln/>
        </p:spPr>
        <p:txBody>
          <a:bodyPr wrap="square" lIns="0" tIns="0" rIns="0" bIns="0" rtlCol="0" anchor="t"/>
          <a:lstStyle/>
          <a:p>
            <a:pPr marL="0" indent="0" algn="l">
              <a:lnSpc>
                <a:spcPts val="2300"/>
              </a:lnSpc>
              <a:buNone/>
            </a:pPr>
            <a:r>
              <a:rPr lang="en-US" sz="1400" dirty="0">
                <a:solidFill>
                  <a:srgbClr val="D9E1FF"/>
                </a:solidFill>
                <a:latin typeface="Arimo" pitchFamily="34" charset="0"/>
                <a:ea typeface="Arimo" pitchFamily="34" charset="-122"/>
                <a:cs typeface="Arimo" pitchFamily="34" charset="-120"/>
              </a:rPr>
              <a:t>Data preprocessing is crucial for model accuracy. We address missing values and outliers to ensure data quality. Feature scaling normalizes data, preventing bias towards larger values.</a:t>
            </a:r>
            <a:endParaRPr lang="en-US" sz="1400" dirty="0"/>
          </a:p>
        </p:txBody>
      </p:sp>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7E1CC9E7-B6FC-CFFF-9A47-C70B13E19B2E}"/>
                  </a:ext>
                </a:extLst>
              </p14:cNvPr>
              <p14:cNvContentPartPr/>
              <p14:nvPr/>
            </p14:nvContentPartPr>
            <p14:xfrm>
              <a:off x="12934665" y="7840125"/>
              <a:ext cx="1545840" cy="276480"/>
            </p14:xfrm>
          </p:contentPart>
        </mc:Choice>
        <mc:Fallback>
          <p:pic>
            <p:nvPicPr>
              <p:cNvPr id="14" name="Ink 13">
                <a:extLst>
                  <a:ext uri="{FF2B5EF4-FFF2-40B4-BE49-F238E27FC236}">
                    <a16:creationId xmlns:a16="http://schemas.microsoft.com/office/drawing/2014/main" id="{7E1CC9E7-B6FC-CFFF-9A47-C70B13E19B2E}"/>
                  </a:ext>
                </a:extLst>
              </p:cNvPr>
              <p:cNvPicPr/>
              <p:nvPr/>
            </p:nvPicPr>
            <p:blipFill>
              <a:blip r:embed="rId8"/>
              <a:stretch>
                <a:fillRect/>
              </a:stretch>
            </p:blipFill>
            <p:spPr>
              <a:xfrm>
                <a:off x="12872025" y="7777485"/>
                <a:ext cx="167148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3AC4538E-EB44-5114-41CA-E00B1FD3F07C}"/>
                  </a:ext>
                </a:extLst>
              </p14:cNvPr>
              <p14:cNvContentPartPr/>
              <p14:nvPr/>
            </p14:nvContentPartPr>
            <p14:xfrm>
              <a:off x="12877425" y="7972605"/>
              <a:ext cx="1520640" cy="86040"/>
            </p14:xfrm>
          </p:contentPart>
        </mc:Choice>
        <mc:Fallback>
          <p:pic>
            <p:nvPicPr>
              <p:cNvPr id="15" name="Ink 14">
                <a:extLst>
                  <a:ext uri="{FF2B5EF4-FFF2-40B4-BE49-F238E27FC236}">
                    <a16:creationId xmlns:a16="http://schemas.microsoft.com/office/drawing/2014/main" id="{3AC4538E-EB44-5114-41CA-E00B1FD3F07C}"/>
                  </a:ext>
                </a:extLst>
              </p:cNvPr>
              <p:cNvPicPr/>
              <p:nvPr/>
            </p:nvPicPr>
            <p:blipFill>
              <a:blip r:embed="rId10"/>
              <a:stretch>
                <a:fillRect/>
              </a:stretch>
            </p:blipFill>
            <p:spPr>
              <a:xfrm>
                <a:off x="12814785" y="7909605"/>
                <a:ext cx="1646280" cy="2116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000601"/>
            <a:ext cx="6211253"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Feature Engineering</a:t>
            </a:r>
            <a:endParaRPr lang="en-US" sz="4400" dirty="0"/>
          </a:p>
        </p:txBody>
      </p:sp>
      <p:sp>
        <p:nvSpPr>
          <p:cNvPr id="3" name="Text 1"/>
          <p:cNvSpPr/>
          <p:nvPr/>
        </p:nvSpPr>
        <p:spPr>
          <a:xfrm>
            <a:off x="2326362" y="2561153"/>
            <a:ext cx="2816185" cy="351949"/>
          </a:xfrm>
          <a:prstGeom prst="rect">
            <a:avLst/>
          </a:prstGeom>
          <a:noFill/>
          <a:ln/>
        </p:spPr>
        <p:txBody>
          <a:bodyPr wrap="none" lIns="0" tIns="0" rIns="0" bIns="0" rtlCol="0" anchor="t"/>
          <a:lstStyle/>
          <a:p>
            <a:pPr marL="0" indent="0" algn="r">
              <a:lnSpc>
                <a:spcPts val="2750"/>
              </a:lnSpc>
              <a:buNone/>
            </a:pPr>
            <a:r>
              <a:rPr lang="en-US" sz="2200" b="1" dirty="0">
                <a:solidFill>
                  <a:srgbClr val="D9E1FF"/>
                </a:solidFill>
                <a:latin typeface="Syne Bold" pitchFamily="34" charset="0"/>
                <a:ea typeface="Syne Bold" pitchFamily="34" charset="-122"/>
                <a:cs typeface="Syne Bold" pitchFamily="34" charset="-120"/>
              </a:rPr>
              <a:t>Lagged Variables</a:t>
            </a:r>
            <a:endParaRPr lang="en-US" sz="2200" dirty="0"/>
          </a:p>
        </p:txBody>
      </p:sp>
      <p:sp>
        <p:nvSpPr>
          <p:cNvPr id="4" name="Text 2"/>
          <p:cNvSpPr/>
          <p:nvPr/>
        </p:nvSpPr>
        <p:spPr>
          <a:xfrm>
            <a:off x="837724" y="3056692"/>
            <a:ext cx="4304824" cy="383024"/>
          </a:xfrm>
          <a:prstGeom prst="rect">
            <a:avLst/>
          </a:prstGeom>
          <a:noFill/>
          <a:ln/>
        </p:spPr>
        <p:txBody>
          <a:bodyPr wrap="none" lIns="0" tIns="0" rIns="0" bIns="0" rtlCol="0" anchor="t"/>
          <a:lstStyle/>
          <a:p>
            <a:pPr marL="0" indent="0" algn="r">
              <a:lnSpc>
                <a:spcPts val="3000"/>
              </a:lnSpc>
              <a:buNone/>
            </a:pPr>
            <a:r>
              <a:rPr lang="en-US" sz="1850" dirty="0">
                <a:solidFill>
                  <a:srgbClr val="D9E1FF"/>
                </a:solidFill>
                <a:latin typeface="Arimo" pitchFamily="34" charset="0"/>
                <a:ea typeface="Arimo" pitchFamily="34" charset="-122"/>
                <a:cs typeface="Arimo" pitchFamily="34" charset="-120"/>
              </a:rPr>
              <a:t>Previous day's price and volume.</a:t>
            </a:r>
            <a:endParaRPr lang="en-US" sz="1850" dirty="0"/>
          </a:p>
        </p:txBody>
      </p:sp>
      <p:pic>
        <p:nvPicPr>
          <p:cNvPr id="5" name="Image 0" descr="preencoded.png"/>
          <p:cNvPicPr>
            <a:picLocks noChangeAspect="1"/>
          </p:cNvPicPr>
          <p:nvPr/>
        </p:nvPicPr>
        <p:blipFill>
          <a:blip r:embed="rId3"/>
          <a:stretch>
            <a:fillRect/>
          </a:stretch>
        </p:blipFill>
        <p:spPr>
          <a:xfrm>
            <a:off x="5501521" y="2183368"/>
            <a:ext cx="3627358" cy="3627358"/>
          </a:xfrm>
          <a:prstGeom prst="rect">
            <a:avLst/>
          </a:prstGeom>
        </p:spPr>
      </p:pic>
      <p:sp>
        <p:nvSpPr>
          <p:cNvPr id="6" name="Shape 3"/>
          <p:cNvSpPr/>
          <p:nvPr/>
        </p:nvSpPr>
        <p:spPr>
          <a:xfrm>
            <a:off x="5781556" y="2463403"/>
            <a:ext cx="598408" cy="598408"/>
          </a:xfrm>
          <a:prstGeom prst="roundRect">
            <a:avLst>
              <a:gd name="adj" fmla="val 1526526"/>
            </a:avLst>
          </a:prstGeom>
          <a:solidFill>
            <a:srgbClr val="2B2952"/>
          </a:solidFill>
          <a:ln/>
        </p:spPr>
      </p:sp>
      <p:pic>
        <p:nvPicPr>
          <p:cNvPr id="7" name="Image 1" descr="preencoded.png"/>
          <p:cNvPicPr>
            <a:picLocks noChangeAspect="1"/>
          </p:cNvPicPr>
          <p:nvPr/>
        </p:nvPicPr>
        <p:blipFill>
          <a:blip r:embed="rId4"/>
          <a:stretch>
            <a:fillRect/>
          </a:stretch>
        </p:blipFill>
        <p:spPr>
          <a:xfrm>
            <a:off x="5946100" y="2594253"/>
            <a:ext cx="269200" cy="336590"/>
          </a:xfrm>
          <a:prstGeom prst="rect">
            <a:avLst/>
          </a:prstGeom>
        </p:spPr>
      </p:pic>
      <p:sp>
        <p:nvSpPr>
          <p:cNvPr id="8" name="Text 4"/>
          <p:cNvSpPr/>
          <p:nvPr/>
        </p:nvSpPr>
        <p:spPr>
          <a:xfrm>
            <a:off x="9487853" y="256115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Moving Averages</a:t>
            </a:r>
            <a:endParaRPr lang="en-US" sz="2200" dirty="0"/>
          </a:p>
        </p:txBody>
      </p:sp>
      <p:sp>
        <p:nvSpPr>
          <p:cNvPr id="9" name="Text 5"/>
          <p:cNvSpPr/>
          <p:nvPr/>
        </p:nvSpPr>
        <p:spPr>
          <a:xfrm>
            <a:off x="9487853" y="3056692"/>
            <a:ext cx="4304824"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5-day, 20-day, and 50-day averages.</a:t>
            </a:r>
            <a:endParaRPr lang="en-US" sz="1850" dirty="0"/>
          </a:p>
        </p:txBody>
      </p:sp>
      <p:pic>
        <p:nvPicPr>
          <p:cNvPr id="10" name="Image 2" descr="preencoded.png"/>
          <p:cNvPicPr>
            <a:picLocks noChangeAspect="1"/>
          </p:cNvPicPr>
          <p:nvPr/>
        </p:nvPicPr>
        <p:blipFill>
          <a:blip r:embed="rId5"/>
          <a:stretch>
            <a:fillRect/>
          </a:stretch>
        </p:blipFill>
        <p:spPr>
          <a:xfrm>
            <a:off x="5501521" y="2183368"/>
            <a:ext cx="3627358" cy="3627358"/>
          </a:xfrm>
          <a:prstGeom prst="rect">
            <a:avLst/>
          </a:prstGeom>
        </p:spPr>
      </p:pic>
      <p:sp>
        <p:nvSpPr>
          <p:cNvPr id="11" name="Shape 6"/>
          <p:cNvSpPr/>
          <p:nvPr/>
        </p:nvSpPr>
        <p:spPr>
          <a:xfrm>
            <a:off x="8250317" y="2463403"/>
            <a:ext cx="598408" cy="598408"/>
          </a:xfrm>
          <a:prstGeom prst="roundRect">
            <a:avLst>
              <a:gd name="adj" fmla="val 1526526"/>
            </a:avLst>
          </a:prstGeom>
          <a:solidFill>
            <a:srgbClr val="2B2952"/>
          </a:solidFill>
          <a:ln/>
        </p:spPr>
      </p:sp>
      <p:pic>
        <p:nvPicPr>
          <p:cNvPr id="12" name="Image 3" descr="preencoded.png"/>
          <p:cNvPicPr>
            <a:picLocks noChangeAspect="1"/>
          </p:cNvPicPr>
          <p:nvPr/>
        </p:nvPicPr>
        <p:blipFill>
          <a:blip r:embed="rId6"/>
          <a:stretch>
            <a:fillRect/>
          </a:stretch>
        </p:blipFill>
        <p:spPr>
          <a:xfrm>
            <a:off x="8414861" y="2594253"/>
            <a:ext cx="269200" cy="336590"/>
          </a:xfrm>
          <a:prstGeom prst="rect">
            <a:avLst/>
          </a:prstGeom>
        </p:spPr>
      </p:pic>
      <p:sp>
        <p:nvSpPr>
          <p:cNvPr id="13" name="Text 7"/>
          <p:cNvSpPr/>
          <p:nvPr/>
        </p:nvSpPr>
        <p:spPr>
          <a:xfrm>
            <a:off x="9487853" y="4554260"/>
            <a:ext cx="3131106"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Technical Indicators</a:t>
            </a:r>
            <a:endParaRPr lang="en-US" sz="2200" dirty="0"/>
          </a:p>
        </p:txBody>
      </p:sp>
      <p:sp>
        <p:nvSpPr>
          <p:cNvPr id="14" name="Text 8"/>
          <p:cNvSpPr/>
          <p:nvPr/>
        </p:nvSpPr>
        <p:spPr>
          <a:xfrm>
            <a:off x="9487853" y="5049798"/>
            <a:ext cx="4304824"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RSI and MACD for market signals.</a:t>
            </a:r>
            <a:endParaRPr lang="en-US" sz="1850" dirty="0"/>
          </a:p>
        </p:txBody>
      </p:sp>
      <p:pic>
        <p:nvPicPr>
          <p:cNvPr id="15" name="Image 4" descr="preencoded.png"/>
          <p:cNvPicPr>
            <a:picLocks noChangeAspect="1"/>
          </p:cNvPicPr>
          <p:nvPr/>
        </p:nvPicPr>
        <p:blipFill>
          <a:blip r:embed="rId7"/>
          <a:stretch>
            <a:fillRect/>
          </a:stretch>
        </p:blipFill>
        <p:spPr>
          <a:xfrm>
            <a:off x="5501521" y="2183368"/>
            <a:ext cx="3627358" cy="3627358"/>
          </a:xfrm>
          <a:prstGeom prst="rect">
            <a:avLst/>
          </a:prstGeom>
        </p:spPr>
      </p:pic>
      <p:sp>
        <p:nvSpPr>
          <p:cNvPr id="16" name="Shape 9"/>
          <p:cNvSpPr/>
          <p:nvPr/>
        </p:nvSpPr>
        <p:spPr>
          <a:xfrm>
            <a:off x="8250317" y="4932164"/>
            <a:ext cx="598408" cy="598408"/>
          </a:xfrm>
          <a:prstGeom prst="roundRect">
            <a:avLst>
              <a:gd name="adj" fmla="val 1526526"/>
            </a:avLst>
          </a:prstGeom>
          <a:solidFill>
            <a:srgbClr val="2B2952"/>
          </a:solidFill>
          <a:ln/>
        </p:spPr>
      </p:sp>
      <p:pic>
        <p:nvPicPr>
          <p:cNvPr id="17" name="Image 5" descr="preencoded.png"/>
          <p:cNvPicPr>
            <a:picLocks noChangeAspect="1"/>
          </p:cNvPicPr>
          <p:nvPr/>
        </p:nvPicPr>
        <p:blipFill>
          <a:blip r:embed="rId8"/>
          <a:stretch>
            <a:fillRect/>
          </a:stretch>
        </p:blipFill>
        <p:spPr>
          <a:xfrm>
            <a:off x="8414861" y="5063014"/>
            <a:ext cx="269200" cy="336590"/>
          </a:xfrm>
          <a:prstGeom prst="rect">
            <a:avLst/>
          </a:prstGeom>
        </p:spPr>
      </p:pic>
      <p:sp>
        <p:nvSpPr>
          <p:cNvPr id="18" name="Text 10"/>
          <p:cNvSpPr/>
          <p:nvPr/>
        </p:nvSpPr>
        <p:spPr>
          <a:xfrm>
            <a:off x="2052876" y="4554260"/>
            <a:ext cx="3089672" cy="351949"/>
          </a:xfrm>
          <a:prstGeom prst="rect">
            <a:avLst/>
          </a:prstGeom>
          <a:noFill/>
          <a:ln/>
        </p:spPr>
        <p:txBody>
          <a:bodyPr wrap="none" lIns="0" tIns="0" rIns="0" bIns="0" rtlCol="0" anchor="t"/>
          <a:lstStyle/>
          <a:p>
            <a:pPr marL="0" indent="0" algn="r">
              <a:lnSpc>
                <a:spcPts val="2750"/>
              </a:lnSpc>
              <a:buNone/>
            </a:pPr>
            <a:r>
              <a:rPr lang="en-US" sz="2200" b="1" dirty="0">
                <a:solidFill>
                  <a:srgbClr val="D9E1FF"/>
                </a:solidFill>
                <a:latin typeface="Syne Bold" pitchFamily="34" charset="0"/>
                <a:ea typeface="Syne Bold" pitchFamily="34" charset="-122"/>
                <a:cs typeface="Syne Bold" pitchFamily="34" charset="-120"/>
              </a:rPr>
              <a:t>Percentage Change</a:t>
            </a:r>
            <a:endParaRPr lang="en-US" sz="2200" dirty="0"/>
          </a:p>
        </p:txBody>
      </p:sp>
      <p:sp>
        <p:nvSpPr>
          <p:cNvPr id="19" name="Text 11"/>
          <p:cNvSpPr/>
          <p:nvPr/>
        </p:nvSpPr>
        <p:spPr>
          <a:xfrm>
            <a:off x="837724" y="5049798"/>
            <a:ext cx="4304824" cy="383024"/>
          </a:xfrm>
          <a:prstGeom prst="rect">
            <a:avLst/>
          </a:prstGeom>
          <a:noFill/>
          <a:ln/>
        </p:spPr>
        <p:txBody>
          <a:bodyPr wrap="none" lIns="0" tIns="0" rIns="0" bIns="0" rtlCol="0" anchor="t"/>
          <a:lstStyle/>
          <a:p>
            <a:pPr marL="0" indent="0" algn="r">
              <a:lnSpc>
                <a:spcPts val="3000"/>
              </a:lnSpc>
              <a:buNone/>
            </a:pPr>
            <a:r>
              <a:rPr lang="en-US" sz="1850" dirty="0">
                <a:solidFill>
                  <a:srgbClr val="D9E1FF"/>
                </a:solidFill>
                <a:latin typeface="Arimo" pitchFamily="34" charset="0"/>
                <a:ea typeface="Arimo" pitchFamily="34" charset="-122"/>
                <a:cs typeface="Arimo" pitchFamily="34" charset="-120"/>
              </a:rPr>
              <a:t>Daily price changes for momentum.</a:t>
            </a:r>
            <a:endParaRPr lang="en-US" sz="1850" dirty="0"/>
          </a:p>
        </p:txBody>
      </p:sp>
      <p:pic>
        <p:nvPicPr>
          <p:cNvPr id="20" name="Image 6" descr="preencoded.png"/>
          <p:cNvPicPr>
            <a:picLocks noChangeAspect="1"/>
          </p:cNvPicPr>
          <p:nvPr/>
        </p:nvPicPr>
        <p:blipFill>
          <a:blip r:embed="rId9"/>
          <a:stretch>
            <a:fillRect/>
          </a:stretch>
        </p:blipFill>
        <p:spPr>
          <a:xfrm>
            <a:off x="5501521" y="2183368"/>
            <a:ext cx="3627358" cy="3627358"/>
          </a:xfrm>
          <a:prstGeom prst="rect">
            <a:avLst/>
          </a:prstGeom>
        </p:spPr>
      </p:pic>
      <p:sp>
        <p:nvSpPr>
          <p:cNvPr id="21" name="Shape 12"/>
          <p:cNvSpPr/>
          <p:nvPr/>
        </p:nvSpPr>
        <p:spPr>
          <a:xfrm>
            <a:off x="5781556" y="4932164"/>
            <a:ext cx="598408" cy="598408"/>
          </a:xfrm>
          <a:prstGeom prst="roundRect">
            <a:avLst>
              <a:gd name="adj" fmla="val 1526526"/>
            </a:avLst>
          </a:prstGeom>
          <a:solidFill>
            <a:srgbClr val="2B2952"/>
          </a:solidFill>
          <a:ln/>
        </p:spPr>
      </p:sp>
      <p:pic>
        <p:nvPicPr>
          <p:cNvPr id="22" name="Image 7" descr="preencoded.png"/>
          <p:cNvPicPr>
            <a:picLocks noChangeAspect="1"/>
          </p:cNvPicPr>
          <p:nvPr/>
        </p:nvPicPr>
        <p:blipFill>
          <a:blip r:embed="rId10"/>
          <a:stretch>
            <a:fillRect/>
          </a:stretch>
        </p:blipFill>
        <p:spPr>
          <a:xfrm>
            <a:off x="5946100" y="5063014"/>
            <a:ext cx="269200" cy="336590"/>
          </a:xfrm>
          <a:prstGeom prst="rect">
            <a:avLst/>
          </a:prstGeom>
        </p:spPr>
      </p:pic>
      <p:sp>
        <p:nvSpPr>
          <p:cNvPr id="23" name="Text 13"/>
          <p:cNvSpPr/>
          <p:nvPr/>
        </p:nvSpPr>
        <p:spPr>
          <a:xfrm>
            <a:off x="837724" y="6079927"/>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Feature engineering transforms raw data into predictive signals. Lagged variables capture short-term dependencies. Moving averages provide trend insights. Technical indicators reveal market sentiment, while percentage change highlights daily momentum.</a:t>
            </a:r>
            <a:endParaRPr lang="en-US" sz="1850" dirty="0"/>
          </a:p>
        </p:txBody>
      </p:sp>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51A0341B-F396-4FC4-97B5-D873B40BE9FA}"/>
                  </a:ext>
                </a:extLst>
              </p14:cNvPr>
              <p14:cNvContentPartPr/>
              <p14:nvPr/>
            </p14:nvContentPartPr>
            <p14:xfrm>
              <a:off x="12902265" y="7838325"/>
              <a:ext cx="1577160" cy="277560"/>
            </p14:xfrm>
          </p:contentPart>
        </mc:Choice>
        <mc:Fallback>
          <p:pic>
            <p:nvPicPr>
              <p:cNvPr id="24" name="Ink 23">
                <a:extLst>
                  <a:ext uri="{FF2B5EF4-FFF2-40B4-BE49-F238E27FC236}">
                    <a16:creationId xmlns:a16="http://schemas.microsoft.com/office/drawing/2014/main" id="{51A0341B-F396-4FC4-97B5-D873B40BE9FA}"/>
                  </a:ext>
                </a:extLst>
              </p:cNvPr>
              <p:cNvPicPr/>
              <p:nvPr/>
            </p:nvPicPr>
            <p:blipFill>
              <a:blip r:embed="rId12"/>
              <a:stretch>
                <a:fillRect/>
              </a:stretch>
            </p:blipFill>
            <p:spPr>
              <a:xfrm>
                <a:off x="12839265" y="7775685"/>
                <a:ext cx="1702800" cy="4032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792129"/>
            <a:ext cx="8520232"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Regression Model Selection</a:t>
            </a:r>
            <a:endParaRPr lang="en-US" sz="4400" dirty="0"/>
          </a:p>
        </p:txBody>
      </p:sp>
      <p:sp>
        <p:nvSpPr>
          <p:cNvPr id="3" name="Text 1"/>
          <p:cNvSpPr/>
          <p:nvPr/>
        </p:nvSpPr>
        <p:spPr>
          <a:xfrm>
            <a:off x="837724" y="3094434"/>
            <a:ext cx="2800826"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Linear Regression</a:t>
            </a:r>
            <a:endParaRPr lang="en-US" sz="2200" dirty="0"/>
          </a:p>
        </p:txBody>
      </p:sp>
      <p:sp>
        <p:nvSpPr>
          <p:cNvPr id="4" name="Text 2"/>
          <p:cNvSpPr/>
          <p:nvPr/>
        </p:nvSpPr>
        <p:spPr>
          <a:xfrm>
            <a:off x="837724" y="3685699"/>
            <a:ext cx="2800826"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Simple and interpretable.</a:t>
            </a:r>
            <a:endParaRPr lang="en-US" sz="1850" dirty="0"/>
          </a:p>
        </p:txBody>
      </p:sp>
      <p:sp>
        <p:nvSpPr>
          <p:cNvPr id="5" name="Text 3"/>
          <p:cNvSpPr/>
          <p:nvPr/>
        </p:nvSpPr>
        <p:spPr>
          <a:xfrm>
            <a:off x="4230053" y="3094434"/>
            <a:ext cx="2800826" cy="703898"/>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Polynomial Regression</a:t>
            </a:r>
            <a:endParaRPr lang="en-US" sz="2200" dirty="0"/>
          </a:p>
        </p:txBody>
      </p:sp>
      <p:sp>
        <p:nvSpPr>
          <p:cNvPr id="6" name="Text 4"/>
          <p:cNvSpPr/>
          <p:nvPr/>
        </p:nvSpPr>
        <p:spPr>
          <a:xfrm>
            <a:off x="4230053" y="4037648"/>
            <a:ext cx="280082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Captures non-linear relationships.</a:t>
            </a:r>
            <a:endParaRPr lang="en-US" sz="1850" dirty="0"/>
          </a:p>
        </p:txBody>
      </p:sp>
      <p:sp>
        <p:nvSpPr>
          <p:cNvPr id="7" name="Text 5"/>
          <p:cNvSpPr/>
          <p:nvPr/>
        </p:nvSpPr>
        <p:spPr>
          <a:xfrm>
            <a:off x="7622381" y="3094434"/>
            <a:ext cx="2800826" cy="703898"/>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Support Vector Regression (SVR)</a:t>
            </a:r>
            <a:endParaRPr lang="en-US" sz="2200" dirty="0"/>
          </a:p>
        </p:txBody>
      </p:sp>
      <p:sp>
        <p:nvSpPr>
          <p:cNvPr id="8" name="Text 6"/>
          <p:cNvSpPr/>
          <p:nvPr/>
        </p:nvSpPr>
        <p:spPr>
          <a:xfrm>
            <a:off x="7622381" y="4037648"/>
            <a:ext cx="280082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Effective for high-dimensional data.</a:t>
            </a:r>
            <a:endParaRPr lang="en-US" sz="1850" dirty="0"/>
          </a:p>
        </p:txBody>
      </p:sp>
      <p:sp>
        <p:nvSpPr>
          <p:cNvPr id="9" name="Text 7"/>
          <p:cNvSpPr/>
          <p:nvPr/>
        </p:nvSpPr>
        <p:spPr>
          <a:xfrm>
            <a:off x="11014710" y="3094434"/>
            <a:ext cx="2800826" cy="703898"/>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Random Forest Regression</a:t>
            </a:r>
            <a:endParaRPr lang="en-US" sz="2200" dirty="0"/>
          </a:p>
        </p:txBody>
      </p:sp>
      <p:sp>
        <p:nvSpPr>
          <p:cNvPr id="10" name="Text 8"/>
          <p:cNvSpPr/>
          <p:nvPr/>
        </p:nvSpPr>
        <p:spPr>
          <a:xfrm>
            <a:off x="11014710" y="4037648"/>
            <a:ext cx="280082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Robust and handles complex interactions.</a:t>
            </a:r>
            <a:endParaRPr lang="en-US" sz="1850" dirty="0"/>
          </a:p>
        </p:txBody>
      </p:sp>
      <p:sp>
        <p:nvSpPr>
          <p:cNvPr id="11" name="Text 9"/>
          <p:cNvSpPr/>
          <p:nvPr/>
        </p:nvSpPr>
        <p:spPr>
          <a:xfrm>
            <a:off x="837724" y="5288280"/>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We consider multiple regression models for their diverse strengths. Linear regression offers simplicity, while polynomial addresses curvature. SVR excels in complex datasets. Random Forest provides robustness and handles interactions well, offering diverse approaches for accurate prediction.</a:t>
            </a:r>
            <a:endParaRPr lang="en-US" sz="1850" dirty="0"/>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E8F570BE-1E2B-33C6-B1FE-6FC827099B61}"/>
                  </a:ext>
                </a:extLst>
              </p14:cNvPr>
              <p14:cNvContentPartPr/>
              <p14:nvPr/>
            </p14:nvContentPartPr>
            <p14:xfrm>
              <a:off x="12885345" y="7772445"/>
              <a:ext cx="1586160" cy="390960"/>
            </p14:xfrm>
          </p:contentPart>
        </mc:Choice>
        <mc:Fallback>
          <p:pic>
            <p:nvPicPr>
              <p:cNvPr id="12" name="Ink 11">
                <a:extLst>
                  <a:ext uri="{FF2B5EF4-FFF2-40B4-BE49-F238E27FC236}">
                    <a16:creationId xmlns:a16="http://schemas.microsoft.com/office/drawing/2014/main" id="{E8F570BE-1E2B-33C6-B1FE-6FC827099B61}"/>
                  </a:ext>
                </a:extLst>
              </p:cNvPr>
              <p:cNvPicPr/>
              <p:nvPr/>
            </p:nvPicPr>
            <p:blipFill>
              <a:blip r:embed="rId4"/>
              <a:stretch>
                <a:fillRect/>
              </a:stretch>
            </p:blipFill>
            <p:spPr>
              <a:xfrm>
                <a:off x="12822705" y="7709805"/>
                <a:ext cx="1711800" cy="5166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837009" y="657582"/>
            <a:ext cx="7469981" cy="1406604"/>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Model Training and Validation</a:t>
            </a:r>
            <a:endParaRPr lang="en-US" sz="4400" dirty="0"/>
          </a:p>
        </p:txBody>
      </p:sp>
      <p:sp>
        <p:nvSpPr>
          <p:cNvPr id="4" name="Shape 1"/>
          <p:cNvSpPr/>
          <p:nvPr/>
        </p:nvSpPr>
        <p:spPr>
          <a:xfrm>
            <a:off x="837009" y="2422922"/>
            <a:ext cx="179308" cy="877729"/>
          </a:xfrm>
          <a:prstGeom prst="roundRect">
            <a:avLst>
              <a:gd name="adj" fmla="val 20007"/>
            </a:avLst>
          </a:prstGeom>
          <a:solidFill>
            <a:srgbClr val="2B2952"/>
          </a:solidFill>
          <a:ln/>
        </p:spPr>
      </p:sp>
      <p:sp>
        <p:nvSpPr>
          <p:cNvPr id="5" name="Text 2"/>
          <p:cNvSpPr/>
          <p:nvPr/>
        </p:nvSpPr>
        <p:spPr>
          <a:xfrm>
            <a:off x="1375053" y="2422922"/>
            <a:ext cx="2813566" cy="351592"/>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Splitting Data</a:t>
            </a:r>
            <a:endParaRPr lang="en-US" sz="2200" dirty="0"/>
          </a:p>
        </p:txBody>
      </p:sp>
      <p:sp>
        <p:nvSpPr>
          <p:cNvPr id="6" name="Text 3"/>
          <p:cNvSpPr/>
          <p:nvPr/>
        </p:nvSpPr>
        <p:spPr>
          <a:xfrm>
            <a:off x="1375053" y="2917984"/>
            <a:ext cx="6931938" cy="382667"/>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80% for training, 20% for validation.</a:t>
            </a:r>
            <a:endParaRPr lang="en-US" sz="1850" dirty="0"/>
          </a:p>
        </p:txBody>
      </p:sp>
      <p:sp>
        <p:nvSpPr>
          <p:cNvPr id="7" name="Shape 4"/>
          <p:cNvSpPr/>
          <p:nvPr/>
        </p:nvSpPr>
        <p:spPr>
          <a:xfrm>
            <a:off x="1195745" y="3539728"/>
            <a:ext cx="179308" cy="877729"/>
          </a:xfrm>
          <a:prstGeom prst="roundRect">
            <a:avLst>
              <a:gd name="adj" fmla="val 20007"/>
            </a:avLst>
          </a:prstGeom>
          <a:solidFill>
            <a:srgbClr val="2B2952"/>
          </a:solidFill>
          <a:ln/>
        </p:spPr>
      </p:sp>
      <p:sp>
        <p:nvSpPr>
          <p:cNvPr id="8" name="Text 5"/>
          <p:cNvSpPr/>
          <p:nvPr/>
        </p:nvSpPr>
        <p:spPr>
          <a:xfrm>
            <a:off x="1733788" y="3539728"/>
            <a:ext cx="2813566" cy="351592"/>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Cross-Validation</a:t>
            </a:r>
            <a:endParaRPr lang="en-US" sz="2200" dirty="0"/>
          </a:p>
        </p:txBody>
      </p:sp>
      <p:sp>
        <p:nvSpPr>
          <p:cNvPr id="9" name="Text 6"/>
          <p:cNvSpPr/>
          <p:nvPr/>
        </p:nvSpPr>
        <p:spPr>
          <a:xfrm>
            <a:off x="1733788" y="4034790"/>
            <a:ext cx="6573203" cy="382667"/>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K-fold (K=5 or 10) for robust evaluation.</a:t>
            </a:r>
            <a:endParaRPr lang="en-US" sz="1850" dirty="0"/>
          </a:p>
        </p:txBody>
      </p:sp>
      <p:sp>
        <p:nvSpPr>
          <p:cNvPr id="10" name="Shape 7"/>
          <p:cNvSpPr/>
          <p:nvPr/>
        </p:nvSpPr>
        <p:spPr>
          <a:xfrm>
            <a:off x="1554480" y="4656534"/>
            <a:ext cx="179308" cy="877729"/>
          </a:xfrm>
          <a:prstGeom prst="roundRect">
            <a:avLst>
              <a:gd name="adj" fmla="val 20007"/>
            </a:avLst>
          </a:prstGeom>
          <a:solidFill>
            <a:srgbClr val="2B2952"/>
          </a:solidFill>
          <a:ln/>
        </p:spPr>
      </p:sp>
      <p:sp>
        <p:nvSpPr>
          <p:cNvPr id="11" name="Text 8"/>
          <p:cNvSpPr/>
          <p:nvPr/>
        </p:nvSpPr>
        <p:spPr>
          <a:xfrm>
            <a:off x="2092523" y="4656534"/>
            <a:ext cx="3684389" cy="351592"/>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Hyperparameter Tuning</a:t>
            </a:r>
            <a:endParaRPr lang="en-US" sz="2200" dirty="0"/>
          </a:p>
        </p:txBody>
      </p:sp>
      <p:sp>
        <p:nvSpPr>
          <p:cNvPr id="12" name="Text 9"/>
          <p:cNvSpPr/>
          <p:nvPr/>
        </p:nvSpPr>
        <p:spPr>
          <a:xfrm>
            <a:off x="2092523" y="5151596"/>
            <a:ext cx="6214467" cy="382667"/>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Grid search and random search optimization.</a:t>
            </a:r>
            <a:endParaRPr lang="en-US" sz="1850" dirty="0"/>
          </a:p>
        </p:txBody>
      </p:sp>
      <p:sp>
        <p:nvSpPr>
          <p:cNvPr id="13" name="Text 10"/>
          <p:cNvSpPr/>
          <p:nvPr/>
        </p:nvSpPr>
        <p:spPr>
          <a:xfrm>
            <a:off x="837009" y="6042303"/>
            <a:ext cx="7469981" cy="153066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Model training and validation are crucial for reliable predictions. We split data to ensure unbiased evaluation. Cross-validation strengthens model generalizability. Hyperparameter tuning fine-tunes performance for optimal results, ensuring accuracy and stability.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82084" y="379452"/>
            <a:ext cx="4528185" cy="405051"/>
          </a:xfrm>
          <a:prstGeom prst="rect">
            <a:avLst/>
          </a:prstGeom>
          <a:noFill/>
          <a:ln/>
        </p:spPr>
        <p:txBody>
          <a:bodyPr wrap="none" lIns="0" tIns="0" rIns="0" bIns="0" rtlCol="0" anchor="t"/>
          <a:lstStyle/>
          <a:p>
            <a:pPr marL="0" indent="0" algn="l">
              <a:lnSpc>
                <a:spcPts val="3150"/>
              </a:lnSpc>
              <a:buNone/>
            </a:pPr>
            <a:r>
              <a:rPr lang="en-US" sz="2550" b="1" dirty="0">
                <a:solidFill>
                  <a:srgbClr val="FFFFFF"/>
                </a:solidFill>
                <a:latin typeface="Syne Bold" pitchFamily="34" charset="0"/>
                <a:ea typeface="Syne Bold" pitchFamily="34" charset="-122"/>
                <a:cs typeface="Syne Bold" pitchFamily="34" charset="-120"/>
              </a:rPr>
              <a:t>Model Evaluation Metrics</a:t>
            </a:r>
            <a:endParaRPr lang="en-US" sz="2550" dirty="0"/>
          </a:p>
        </p:txBody>
      </p:sp>
      <p:sp>
        <p:nvSpPr>
          <p:cNvPr id="4" name="Text 1"/>
          <p:cNvSpPr/>
          <p:nvPr/>
        </p:nvSpPr>
        <p:spPr>
          <a:xfrm>
            <a:off x="482084" y="1059894"/>
            <a:ext cx="8179832" cy="454462"/>
          </a:xfrm>
          <a:prstGeom prst="rect">
            <a:avLst/>
          </a:prstGeom>
          <a:noFill/>
          <a:ln/>
        </p:spPr>
        <p:txBody>
          <a:bodyPr wrap="none" lIns="0" tIns="0" rIns="0" bIns="0" rtlCol="0" anchor="t"/>
          <a:lstStyle/>
          <a:p>
            <a:pPr marL="0" indent="0" algn="ctr">
              <a:lnSpc>
                <a:spcPts val="3550"/>
              </a:lnSpc>
              <a:buNone/>
            </a:pPr>
            <a:r>
              <a:rPr lang="en-US" sz="3550" b="1" dirty="0">
                <a:solidFill>
                  <a:srgbClr val="D9E1FF"/>
                </a:solidFill>
                <a:latin typeface="Syne Bold" pitchFamily="34" charset="0"/>
                <a:ea typeface="Syne Bold" pitchFamily="34" charset="-122"/>
                <a:cs typeface="Syne Bold" pitchFamily="34" charset="-120"/>
              </a:rPr>
              <a:t>MSE</a:t>
            </a:r>
            <a:endParaRPr lang="en-US" sz="3550" dirty="0"/>
          </a:p>
        </p:txBody>
      </p:sp>
      <p:sp>
        <p:nvSpPr>
          <p:cNvPr id="5" name="Text 2"/>
          <p:cNvSpPr/>
          <p:nvPr/>
        </p:nvSpPr>
        <p:spPr>
          <a:xfrm>
            <a:off x="3678912" y="1686401"/>
            <a:ext cx="1786057" cy="202525"/>
          </a:xfrm>
          <a:prstGeom prst="rect">
            <a:avLst/>
          </a:prstGeom>
          <a:noFill/>
          <a:ln/>
        </p:spPr>
        <p:txBody>
          <a:bodyPr wrap="none" lIns="0" tIns="0" rIns="0" bIns="0" rtlCol="0" anchor="t"/>
          <a:lstStyle/>
          <a:p>
            <a:pPr marL="0" indent="0" algn="ctr">
              <a:lnSpc>
                <a:spcPts val="1550"/>
              </a:lnSpc>
              <a:buNone/>
            </a:pPr>
            <a:r>
              <a:rPr lang="en-US" sz="1250" b="1" dirty="0">
                <a:solidFill>
                  <a:srgbClr val="D9E1FF"/>
                </a:solidFill>
                <a:latin typeface="Syne Bold" pitchFamily="34" charset="0"/>
                <a:ea typeface="Syne Bold" pitchFamily="34" charset="-122"/>
                <a:cs typeface="Syne Bold" pitchFamily="34" charset="-120"/>
              </a:rPr>
              <a:t>Mean Squared Error</a:t>
            </a:r>
            <a:endParaRPr lang="en-US" sz="1250" dirty="0"/>
          </a:p>
        </p:txBody>
      </p:sp>
      <p:sp>
        <p:nvSpPr>
          <p:cNvPr id="6" name="Text 3"/>
          <p:cNvSpPr/>
          <p:nvPr/>
        </p:nvSpPr>
        <p:spPr>
          <a:xfrm>
            <a:off x="482084" y="1971556"/>
            <a:ext cx="8179832" cy="220385"/>
          </a:xfrm>
          <a:prstGeom prst="rect">
            <a:avLst/>
          </a:prstGeom>
          <a:noFill/>
          <a:ln/>
        </p:spPr>
        <p:txBody>
          <a:bodyPr wrap="none" lIns="0" tIns="0" rIns="0" bIns="0" rtlCol="0" anchor="t"/>
          <a:lstStyle/>
          <a:p>
            <a:pPr marL="0" indent="0" algn="ctr">
              <a:lnSpc>
                <a:spcPts val="1700"/>
              </a:lnSpc>
              <a:buNone/>
            </a:pPr>
            <a:r>
              <a:rPr lang="en-US" sz="1050" dirty="0">
                <a:solidFill>
                  <a:srgbClr val="D9E1FF"/>
                </a:solidFill>
                <a:latin typeface="Arimo" pitchFamily="34" charset="0"/>
                <a:ea typeface="Arimo" pitchFamily="34" charset="-122"/>
                <a:cs typeface="Arimo" pitchFamily="34" charset="-120"/>
              </a:rPr>
              <a:t>Average squared difference.</a:t>
            </a:r>
            <a:endParaRPr lang="en-US" sz="1050" dirty="0"/>
          </a:p>
        </p:txBody>
      </p:sp>
      <p:sp>
        <p:nvSpPr>
          <p:cNvPr id="7" name="Text 4"/>
          <p:cNvSpPr/>
          <p:nvPr/>
        </p:nvSpPr>
        <p:spPr>
          <a:xfrm>
            <a:off x="482084" y="2673906"/>
            <a:ext cx="8179832" cy="454462"/>
          </a:xfrm>
          <a:prstGeom prst="rect">
            <a:avLst/>
          </a:prstGeom>
          <a:noFill/>
          <a:ln/>
        </p:spPr>
        <p:txBody>
          <a:bodyPr wrap="none" lIns="0" tIns="0" rIns="0" bIns="0" rtlCol="0" anchor="t"/>
          <a:lstStyle/>
          <a:p>
            <a:pPr marL="0" indent="0" algn="ctr">
              <a:lnSpc>
                <a:spcPts val="3550"/>
              </a:lnSpc>
              <a:buNone/>
            </a:pPr>
            <a:r>
              <a:rPr lang="en-US" sz="3550" b="1" dirty="0">
                <a:solidFill>
                  <a:srgbClr val="D9E1FF"/>
                </a:solidFill>
                <a:latin typeface="Syne Bold" pitchFamily="34" charset="0"/>
                <a:ea typeface="Syne Bold" pitchFamily="34" charset="-122"/>
                <a:cs typeface="Syne Bold" pitchFamily="34" charset="-120"/>
              </a:rPr>
              <a:t>RMSE</a:t>
            </a:r>
            <a:endParaRPr lang="en-US" sz="3550" dirty="0"/>
          </a:p>
        </p:txBody>
      </p:sp>
      <p:sp>
        <p:nvSpPr>
          <p:cNvPr id="8" name="Text 5"/>
          <p:cNvSpPr/>
          <p:nvPr/>
        </p:nvSpPr>
        <p:spPr>
          <a:xfrm>
            <a:off x="3444240" y="3300412"/>
            <a:ext cx="2255520" cy="202525"/>
          </a:xfrm>
          <a:prstGeom prst="rect">
            <a:avLst/>
          </a:prstGeom>
          <a:noFill/>
          <a:ln/>
        </p:spPr>
        <p:txBody>
          <a:bodyPr wrap="none" lIns="0" tIns="0" rIns="0" bIns="0" rtlCol="0" anchor="t"/>
          <a:lstStyle/>
          <a:p>
            <a:pPr marL="0" indent="0" algn="ctr">
              <a:lnSpc>
                <a:spcPts val="1550"/>
              </a:lnSpc>
              <a:buNone/>
            </a:pPr>
            <a:r>
              <a:rPr lang="en-US" sz="1250" b="1" dirty="0">
                <a:solidFill>
                  <a:srgbClr val="D9E1FF"/>
                </a:solidFill>
                <a:latin typeface="Syne Bold" pitchFamily="34" charset="0"/>
                <a:ea typeface="Syne Bold" pitchFamily="34" charset="-122"/>
                <a:cs typeface="Syne Bold" pitchFamily="34" charset="-120"/>
              </a:rPr>
              <a:t>Root Mean Squared Error</a:t>
            </a:r>
            <a:endParaRPr lang="en-US" sz="1250" dirty="0"/>
          </a:p>
        </p:txBody>
      </p:sp>
      <p:sp>
        <p:nvSpPr>
          <p:cNvPr id="9" name="Text 6"/>
          <p:cNvSpPr/>
          <p:nvPr/>
        </p:nvSpPr>
        <p:spPr>
          <a:xfrm>
            <a:off x="482084" y="3585567"/>
            <a:ext cx="8179832" cy="220385"/>
          </a:xfrm>
          <a:prstGeom prst="rect">
            <a:avLst/>
          </a:prstGeom>
          <a:noFill/>
          <a:ln/>
        </p:spPr>
        <p:txBody>
          <a:bodyPr wrap="none" lIns="0" tIns="0" rIns="0" bIns="0" rtlCol="0" anchor="t"/>
          <a:lstStyle/>
          <a:p>
            <a:pPr marL="0" indent="0" algn="ctr">
              <a:lnSpc>
                <a:spcPts val="1700"/>
              </a:lnSpc>
              <a:buNone/>
            </a:pPr>
            <a:r>
              <a:rPr lang="en-US" sz="1050" dirty="0">
                <a:solidFill>
                  <a:srgbClr val="D9E1FF"/>
                </a:solidFill>
                <a:latin typeface="Arimo" pitchFamily="34" charset="0"/>
                <a:ea typeface="Arimo" pitchFamily="34" charset="-122"/>
                <a:cs typeface="Arimo" pitchFamily="34" charset="-120"/>
              </a:rPr>
              <a:t>Square root of MSE, same unit.</a:t>
            </a:r>
            <a:endParaRPr lang="en-US" sz="1050" dirty="0"/>
          </a:p>
        </p:txBody>
      </p:sp>
      <p:sp>
        <p:nvSpPr>
          <p:cNvPr id="10" name="Text 7"/>
          <p:cNvSpPr/>
          <p:nvPr/>
        </p:nvSpPr>
        <p:spPr>
          <a:xfrm>
            <a:off x="482084" y="4287917"/>
            <a:ext cx="8179832" cy="454462"/>
          </a:xfrm>
          <a:prstGeom prst="rect">
            <a:avLst/>
          </a:prstGeom>
          <a:noFill/>
          <a:ln/>
        </p:spPr>
        <p:txBody>
          <a:bodyPr wrap="none" lIns="0" tIns="0" rIns="0" bIns="0" rtlCol="0" anchor="t"/>
          <a:lstStyle/>
          <a:p>
            <a:pPr marL="0" indent="0" algn="ctr">
              <a:lnSpc>
                <a:spcPts val="3550"/>
              </a:lnSpc>
              <a:buNone/>
            </a:pPr>
            <a:r>
              <a:rPr lang="en-US" sz="3550" b="1" dirty="0">
                <a:solidFill>
                  <a:srgbClr val="D9E1FF"/>
                </a:solidFill>
                <a:latin typeface="Syne Bold" pitchFamily="34" charset="0"/>
                <a:ea typeface="Syne Bold" pitchFamily="34" charset="-122"/>
                <a:cs typeface="Syne Bold" pitchFamily="34" charset="-120"/>
              </a:rPr>
              <a:t>MAE</a:t>
            </a:r>
            <a:endParaRPr lang="en-US" sz="3550" dirty="0"/>
          </a:p>
        </p:txBody>
      </p:sp>
      <p:sp>
        <p:nvSpPr>
          <p:cNvPr id="11" name="Text 8"/>
          <p:cNvSpPr/>
          <p:nvPr/>
        </p:nvSpPr>
        <p:spPr>
          <a:xfrm>
            <a:off x="3663434" y="4914424"/>
            <a:ext cx="1817013" cy="202525"/>
          </a:xfrm>
          <a:prstGeom prst="rect">
            <a:avLst/>
          </a:prstGeom>
          <a:noFill/>
          <a:ln/>
        </p:spPr>
        <p:txBody>
          <a:bodyPr wrap="none" lIns="0" tIns="0" rIns="0" bIns="0" rtlCol="0" anchor="t"/>
          <a:lstStyle/>
          <a:p>
            <a:pPr marL="0" indent="0" algn="ctr">
              <a:lnSpc>
                <a:spcPts val="1550"/>
              </a:lnSpc>
              <a:buNone/>
            </a:pPr>
            <a:r>
              <a:rPr lang="en-US" sz="1250" b="1" dirty="0">
                <a:solidFill>
                  <a:srgbClr val="D9E1FF"/>
                </a:solidFill>
                <a:latin typeface="Syne Bold" pitchFamily="34" charset="0"/>
                <a:ea typeface="Syne Bold" pitchFamily="34" charset="-122"/>
                <a:cs typeface="Syne Bold" pitchFamily="34" charset="-120"/>
              </a:rPr>
              <a:t>Mean Absolute Error</a:t>
            </a:r>
            <a:endParaRPr lang="en-US" sz="1250" dirty="0"/>
          </a:p>
        </p:txBody>
      </p:sp>
      <p:sp>
        <p:nvSpPr>
          <p:cNvPr id="12" name="Text 9"/>
          <p:cNvSpPr/>
          <p:nvPr/>
        </p:nvSpPr>
        <p:spPr>
          <a:xfrm>
            <a:off x="482084" y="5199578"/>
            <a:ext cx="8179832" cy="220385"/>
          </a:xfrm>
          <a:prstGeom prst="rect">
            <a:avLst/>
          </a:prstGeom>
          <a:noFill/>
          <a:ln/>
        </p:spPr>
        <p:txBody>
          <a:bodyPr wrap="none" lIns="0" tIns="0" rIns="0" bIns="0" rtlCol="0" anchor="t"/>
          <a:lstStyle/>
          <a:p>
            <a:pPr marL="0" indent="0" algn="ctr">
              <a:lnSpc>
                <a:spcPts val="1700"/>
              </a:lnSpc>
              <a:buNone/>
            </a:pPr>
            <a:r>
              <a:rPr lang="en-US" sz="1050" dirty="0">
                <a:solidFill>
                  <a:srgbClr val="D9E1FF"/>
                </a:solidFill>
                <a:latin typeface="Arimo" pitchFamily="34" charset="0"/>
                <a:ea typeface="Arimo" pitchFamily="34" charset="-122"/>
                <a:cs typeface="Arimo" pitchFamily="34" charset="-120"/>
              </a:rPr>
              <a:t>Average absolute difference.</a:t>
            </a:r>
            <a:endParaRPr lang="en-US" sz="1050" dirty="0"/>
          </a:p>
        </p:txBody>
      </p:sp>
      <p:sp>
        <p:nvSpPr>
          <p:cNvPr id="13" name="Text 10"/>
          <p:cNvSpPr/>
          <p:nvPr/>
        </p:nvSpPr>
        <p:spPr>
          <a:xfrm>
            <a:off x="482084" y="5901928"/>
            <a:ext cx="8179832" cy="454462"/>
          </a:xfrm>
          <a:prstGeom prst="rect">
            <a:avLst/>
          </a:prstGeom>
          <a:noFill/>
          <a:ln/>
        </p:spPr>
        <p:txBody>
          <a:bodyPr wrap="none" lIns="0" tIns="0" rIns="0" bIns="0" rtlCol="0" anchor="t"/>
          <a:lstStyle/>
          <a:p>
            <a:pPr marL="0" indent="0" algn="ctr">
              <a:lnSpc>
                <a:spcPts val="3550"/>
              </a:lnSpc>
              <a:buNone/>
            </a:pPr>
            <a:r>
              <a:rPr lang="en-US" sz="3550" b="1" dirty="0">
                <a:solidFill>
                  <a:srgbClr val="D9E1FF"/>
                </a:solidFill>
                <a:latin typeface="Syne Bold" pitchFamily="34" charset="0"/>
                <a:ea typeface="Syne Bold" pitchFamily="34" charset="-122"/>
                <a:cs typeface="Syne Bold" pitchFamily="34" charset="-120"/>
              </a:rPr>
              <a:t>R-squared</a:t>
            </a:r>
            <a:endParaRPr lang="en-US" sz="3550" dirty="0"/>
          </a:p>
        </p:txBody>
      </p:sp>
      <p:sp>
        <p:nvSpPr>
          <p:cNvPr id="14" name="Text 11"/>
          <p:cNvSpPr/>
          <p:nvPr/>
        </p:nvSpPr>
        <p:spPr>
          <a:xfrm>
            <a:off x="3295174" y="6528435"/>
            <a:ext cx="2553653" cy="202525"/>
          </a:xfrm>
          <a:prstGeom prst="rect">
            <a:avLst/>
          </a:prstGeom>
          <a:noFill/>
          <a:ln/>
        </p:spPr>
        <p:txBody>
          <a:bodyPr wrap="none" lIns="0" tIns="0" rIns="0" bIns="0" rtlCol="0" anchor="t"/>
          <a:lstStyle/>
          <a:p>
            <a:pPr marL="0" indent="0" algn="ctr">
              <a:lnSpc>
                <a:spcPts val="1550"/>
              </a:lnSpc>
              <a:buNone/>
            </a:pPr>
            <a:r>
              <a:rPr lang="en-US" sz="1250" b="1" dirty="0">
                <a:solidFill>
                  <a:srgbClr val="D9E1FF"/>
                </a:solidFill>
                <a:latin typeface="Syne Bold" pitchFamily="34" charset="0"/>
                <a:ea typeface="Syne Bold" pitchFamily="34" charset="-122"/>
                <a:cs typeface="Syne Bold" pitchFamily="34" charset="-120"/>
              </a:rPr>
              <a:t>Coefficient of Determination</a:t>
            </a:r>
            <a:endParaRPr lang="en-US" sz="1250" dirty="0"/>
          </a:p>
        </p:txBody>
      </p:sp>
      <p:sp>
        <p:nvSpPr>
          <p:cNvPr id="15" name="Text 12"/>
          <p:cNvSpPr/>
          <p:nvPr/>
        </p:nvSpPr>
        <p:spPr>
          <a:xfrm>
            <a:off x="482084" y="6813590"/>
            <a:ext cx="8179832" cy="220385"/>
          </a:xfrm>
          <a:prstGeom prst="rect">
            <a:avLst/>
          </a:prstGeom>
          <a:noFill/>
          <a:ln/>
        </p:spPr>
        <p:txBody>
          <a:bodyPr wrap="none" lIns="0" tIns="0" rIns="0" bIns="0" rtlCol="0" anchor="t"/>
          <a:lstStyle/>
          <a:p>
            <a:pPr marL="0" indent="0" algn="ctr">
              <a:lnSpc>
                <a:spcPts val="1700"/>
              </a:lnSpc>
              <a:buNone/>
            </a:pPr>
            <a:r>
              <a:rPr lang="en-US" sz="1050" dirty="0">
                <a:solidFill>
                  <a:srgbClr val="D9E1FF"/>
                </a:solidFill>
                <a:latin typeface="Arimo" pitchFamily="34" charset="0"/>
                <a:ea typeface="Arimo" pitchFamily="34" charset="-122"/>
                <a:cs typeface="Arimo" pitchFamily="34" charset="-120"/>
              </a:rPr>
              <a:t>Proportion of variance explained.</a:t>
            </a:r>
            <a:endParaRPr lang="en-US" sz="1050" dirty="0"/>
          </a:p>
        </p:txBody>
      </p:sp>
      <p:sp>
        <p:nvSpPr>
          <p:cNvPr id="16" name="Text 13"/>
          <p:cNvSpPr/>
          <p:nvPr/>
        </p:nvSpPr>
        <p:spPr>
          <a:xfrm>
            <a:off x="482084" y="7188875"/>
            <a:ext cx="8179832" cy="661154"/>
          </a:xfrm>
          <a:prstGeom prst="rect">
            <a:avLst/>
          </a:prstGeom>
          <a:noFill/>
          <a:ln/>
        </p:spPr>
        <p:txBody>
          <a:bodyPr wrap="square" lIns="0" tIns="0" rIns="0" bIns="0" rtlCol="0" anchor="t"/>
          <a:lstStyle/>
          <a:p>
            <a:pPr marL="0" indent="0" algn="l">
              <a:lnSpc>
                <a:spcPts val="1700"/>
              </a:lnSpc>
              <a:buNone/>
            </a:pPr>
            <a:r>
              <a:rPr lang="en-US" sz="1050" dirty="0">
                <a:solidFill>
                  <a:srgbClr val="D9E1FF"/>
                </a:solidFill>
                <a:latin typeface="Arimo" pitchFamily="34" charset="0"/>
                <a:ea typeface="Arimo" pitchFamily="34" charset="-122"/>
                <a:cs typeface="Arimo" pitchFamily="34" charset="-120"/>
              </a:rPr>
              <a:t>Evaluating our model relies on robust metrics. MSE and RMSE quantify prediction errors. MAE provides a direct measure of average error. R-squared indicates how well the model explains data variability, collectively offering a comprehensive performance assessment.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9237" y="439341"/>
            <a:ext cx="8302466" cy="469940"/>
          </a:xfrm>
          <a:prstGeom prst="rect">
            <a:avLst/>
          </a:prstGeom>
          <a:noFill/>
          <a:ln/>
        </p:spPr>
        <p:txBody>
          <a:bodyPr wrap="none" lIns="0" tIns="0" rIns="0" bIns="0" rtlCol="0" anchor="t"/>
          <a:lstStyle/>
          <a:p>
            <a:pPr marL="0" indent="0" algn="l">
              <a:lnSpc>
                <a:spcPts val="3700"/>
              </a:lnSpc>
              <a:buNone/>
            </a:pPr>
            <a:r>
              <a:rPr lang="en-US" sz="2950" b="1" dirty="0">
                <a:solidFill>
                  <a:srgbClr val="FFFFFF"/>
                </a:solidFill>
                <a:latin typeface="Syne Bold" pitchFamily="34" charset="0"/>
                <a:ea typeface="Syne Bold" pitchFamily="34" charset="-122"/>
                <a:cs typeface="Syne Bold" pitchFamily="34" charset="-120"/>
              </a:rPr>
              <a:t>Visualization: Actual vs. Predicted Prices</a:t>
            </a:r>
            <a:endParaRPr lang="en-US" sz="2950" dirty="0"/>
          </a:p>
        </p:txBody>
      </p:sp>
      <p:pic>
        <p:nvPicPr>
          <p:cNvPr id="3" name="Image 0" descr="preencoded.png"/>
          <p:cNvPicPr>
            <a:picLocks noChangeAspect="1"/>
          </p:cNvPicPr>
          <p:nvPr/>
        </p:nvPicPr>
        <p:blipFill>
          <a:blip r:embed="rId3"/>
          <a:stretch>
            <a:fillRect/>
          </a:stretch>
        </p:blipFill>
        <p:spPr>
          <a:xfrm>
            <a:off x="559237" y="1228844"/>
            <a:ext cx="13511927" cy="7087195"/>
          </a:xfrm>
          <a:prstGeom prst="rect">
            <a:avLst/>
          </a:prstGeom>
        </p:spPr>
      </p:pic>
      <p:sp>
        <p:nvSpPr>
          <p:cNvPr id="4" name="Shape 1"/>
          <p:cNvSpPr/>
          <p:nvPr/>
        </p:nvSpPr>
        <p:spPr>
          <a:xfrm>
            <a:off x="6166366" y="8316039"/>
            <a:ext cx="159782" cy="159782"/>
          </a:xfrm>
          <a:prstGeom prst="roundRect">
            <a:avLst>
              <a:gd name="adj" fmla="val 11446"/>
            </a:avLst>
          </a:prstGeom>
          <a:solidFill>
            <a:srgbClr val="5B33FF"/>
          </a:solidFill>
          <a:ln/>
        </p:spPr>
      </p:sp>
      <p:sp>
        <p:nvSpPr>
          <p:cNvPr id="5" name="Text 2"/>
          <p:cNvSpPr/>
          <p:nvPr/>
        </p:nvSpPr>
        <p:spPr>
          <a:xfrm>
            <a:off x="6387108" y="8316039"/>
            <a:ext cx="851892" cy="159782"/>
          </a:xfrm>
          <a:prstGeom prst="rect">
            <a:avLst/>
          </a:prstGeom>
          <a:noFill/>
          <a:ln/>
        </p:spPr>
        <p:txBody>
          <a:bodyPr wrap="none" lIns="0" tIns="0" rIns="0" bIns="0" rtlCol="0" anchor="t"/>
          <a:lstStyle/>
          <a:p>
            <a:pPr marL="0" indent="0" algn="l">
              <a:lnSpc>
                <a:spcPts val="1250"/>
              </a:lnSpc>
              <a:buNone/>
            </a:pPr>
            <a:r>
              <a:rPr lang="en-US" sz="1250" dirty="0">
                <a:solidFill>
                  <a:srgbClr val="D9E1FF"/>
                </a:solidFill>
                <a:latin typeface="Arimo" pitchFamily="34" charset="0"/>
                <a:ea typeface="Arimo" pitchFamily="34" charset="-122"/>
                <a:cs typeface="Arimo" pitchFamily="34" charset="-120"/>
              </a:rPr>
              <a:t>Actual Price</a:t>
            </a:r>
            <a:endParaRPr lang="en-US" sz="1250" dirty="0"/>
          </a:p>
        </p:txBody>
      </p:sp>
      <p:sp>
        <p:nvSpPr>
          <p:cNvPr id="6" name="Shape 3"/>
          <p:cNvSpPr/>
          <p:nvPr/>
        </p:nvSpPr>
        <p:spPr>
          <a:xfrm>
            <a:off x="7391400" y="8316039"/>
            <a:ext cx="159782" cy="159782"/>
          </a:xfrm>
          <a:prstGeom prst="roundRect">
            <a:avLst>
              <a:gd name="adj" fmla="val 11446"/>
            </a:avLst>
          </a:prstGeom>
          <a:solidFill>
            <a:srgbClr val="A38CFF"/>
          </a:solidFill>
          <a:ln/>
        </p:spPr>
      </p:sp>
      <p:sp>
        <p:nvSpPr>
          <p:cNvPr id="7" name="Text 4"/>
          <p:cNvSpPr/>
          <p:nvPr/>
        </p:nvSpPr>
        <p:spPr>
          <a:xfrm>
            <a:off x="7612142" y="8316039"/>
            <a:ext cx="1082754" cy="159782"/>
          </a:xfrm>
          <a:prstGeom prst="rect">
            <a:avLst/>
          </a:prstGeom>
          <a:noFill/>
          <a:ln/>
        </p:spPr>
        <p:txBody>
          <a:bodyPr wrap="none" lIns="0" tIns="0" rIns="0" bIns="0" rtlCol="0" anchor="t"/>
          <a:lstStyle/>
          <a:p>
            <a:pPr marL="0" indent="0" algn="l">
              <a:lnSpc>
                <a:spcPts val="1250"/>
              </a:lnSpc>
              <a:buNone/>
            </a:pPr>
            <a:r>
              <a:rPr lang="en-US" sz="1250" dirty="0">
                <a:solidFill>
                  <a:srgbClr val="D9E1FF"/>
                </a:solidFill>
                <a:latin typeface="Arimo" pitchFamily="34" charset="0"/>
                <a:ea typeface="Arimo" pitchFamily="34" charset="-122"/>
                <a:cs typeface="Arimo" pitchFamily="34" charset="-120"/>
              </a:rPr>
              <a:t>Predicted Price</a:t>
            </a:r>
            <a:endParaRPr lang="en-US" sz="1250" dirty="0"/>
          </a:p>
        </p:txBody>
      </p:sp>
      <p:sp>
        <p:nvSpPr>
          <p:cNvPr id="8" name="Text 5"/>
          <p:cNvSpPr/>
          <p:nvPr/>
        </p:nvSpPr>
        <p:spPr>
          <a:xfrm>
            <a:off x="559237" y="8975169"/>
            <a:ext cx="13511927" cy="511254"/>
          </a:xfrm>
          <a:prstGeom prst="rect">
            <a:avLst/>
          </a:prstGeom>
          <a:noFill/>
          <a:ln/>
        </p:spPr>
        <p:txBody>
          <a:bodyPr wrap="square" lIns="0" tIns="0" rIns="0" bIns="0" rtlCol="0" anchor="t"/>
          <a:lstStyle/>
          <a:p>
            <a:pPr marL="0" indent="0" algn="l">
              <a:lnSpc>
                <a:spcPts val="2000"/>
              </a:lnSpc>
              <a:buNone/>
            </a:pPr>
            <a:r>
              <a:rPr lang="en-US" sz="1250" dirty="0">
                <a:solidFill>
                  <a:srgbClr val="D9E1FF"/>
                </a:solidFill>
                <a:latin typeface="Arimo" pitchFamily="34" charset="0"/>
                <a:ea typeface="Arimo" pitchFamily="34" charset="-122"/>
                <a:cs typeface="Arimo" pitchFamily="34" charset="-120"/>
              </a:rPr>
              <a:t>The line chart illustrates actual vs. predicted stock prices. It highlights how well our model tracks market movements over time. Residual analysis will further show error distribution for refined accuracy.</a:t>
            </a:r>
            <a:endParaRPr lang="en-US" sz="1250" dirty="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3228AA6-0A18-54DE-253C-6BC00BC4247C}"/>
                  </a:ext>
                </a:extLst>
              </p14:cNvPr>
              <p14:cNvContentPartPr/>
              <p14:nvPr/>
            </p14:nvContentPartPr>
            <p14:xfrm>
              <a:off x="-162135" y="1285680"/>
              <a:ext cx="360" cy="360"/>
            </p14:xfrm>
          </p:contentPart>
        </mc:Choice>
        <mc:Fallback>
          <p:pic>
            <p:nvPicPr>
              <p:cNvPr id="9" name="Ink 8">
                <a:extLst>
                  <a:ext uri="{FF2B5EF4-FFF2-40B4-BE49-F238E27FC236}">
                    <a16:creationId xmlns:a16="http://schemas.microsoft.com/office/drawing/2014/main" id="{B3228AA6-0A18-54DE-253C-6BC00BC4247C}"/>
                  </a:ext>
                </a:extLst>
              </p:cNvPr>
              <p:cNvPicPr/>
              <p:nvPr/>
            </p:nvPicPr>
            <p:blipFill>
              <a:blip r:embed="rId5"/>
              <a:stretch>
                <a:fillRect/>
              </a:stretch>
            </p:blipFill>
            <p:spPr>
              <a:xfrm>
                <a:off x="-225135" y="122268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E0C12359-1C27-6CF4-425E-997AF65871DF}"/>
                  </a:ext>
                </a:extLst>
              </p14:cNvPr>
              <p14:cNvContentPartPr/>
              <p14:nvPr/>
            </p14:nvContentPartPr>
            <p14:xfrm>
              <a:off x="13115595" y="7943520"/>
              <a:ext cx="360" cy="360"/>
            </p14:xfrm>
          </p:contentPart>
        </mc:Choice>
        <mc:Fallback>
          <p:pic>
            <p:nvPicPr>
              <p:cNvPr id="10" name="Ink 9">
                <a:extLst>
                  <a:ext uri="{FF2B5EF4-FFF2-40B4-BE49-F238E27FC236}">
                    <a16:creationId xmlns:a16="http://schemas.microsoft.com/office/drawing/2014/main" id="{E0C12359-1C27-6CF4-425E-997AF65871DF}"/>
                  </a:ext>
                </a:extLst>
              </p:cNvPr>
              <p:cNvPicPr/>
              <p:nvPr/>
            </p:nvPicPr>
            <p:blipFill>
              <a:blip r:embed="rId5"/>
              <a:stretch>
                <a:fillRect/>
              </a:stretch>
            </p:blipFill>
            <p:spPr>
              <a:xfrm>
                <a:off x="13052955" y="7880880"/>
                <a:ext cx="126000" cy="126000"/>
              </a:xfrm>
              <a:prstGeom prst="rect">
                <a:avLst/>
              </a:prstGeom>
            </p:spPr>
          </p:pic>
        </mc:Fallback>
      </mc:AlternateContent>
      <p:sp>
        <p:nvSpPr>
          <p:cNvPr id="11" name="Rectangle 10">
            <a:extLst>
              <a:ext uri="{FF2B5EF4-FFF2-40B4-BE49-F238E27FC236}">
                <a16:creationId xmlns:a16="http://schemas.microsoft.com/office/drawing/2014/main" id="{357F6BBF-059E-36AC-2B21-777147E4B40E}"/>
              </a:ext>
            </a:extLst>
          </p:cNvPr>
          <p:cNvSpPr/>
          <p:nvPr/>
        </p:nvSpPr>
        <p:spPr>
          <a:xfrm>
            <a:off x="12858750" y="7753350"/>
            <a:ext cx="1600200" cy="3905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634</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Arimo</vt:lpstr>
      <vt:lpstr>Syne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SRISH JANA</cp:lastModifiedBy>
  <cp:revision>2</cp:revision>
  <dcterms:created xsi:type="dcterms:W3CDTF">2025-05-27T09:53:29Z</dcterms:created>
  <dcterms:modified xsi:type="dcterms:W3CDTF">2025-05-27T10:03:22Z</dcterms:modified>
</cp:coreProperties>
</file>